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6" r:id="rId4"/>
    <p:sldId id="267" r:id="rId5"/>
    <p:sldId id="268" r:id="rId6"/>
    <p:sldId id="269" r:id="rId7"/>
    <p:sldId id="270" r:id="rId8"/>
    <p:sldId id="271" r:id="rId9"/>
    <p:sldId id="283" r:id="rId10"/>
    <p:sldId id="284" r:id="rId11"/>
    <p:sldId id="282" r:id="rId12"/>
    <p:sldId id="272" r:id="rId13"/>
    <p:sldId id="273" r:id="rId14"/>
    <p:sldId id="277" r:id="rId15"/>
    <p:sldId id="262" r:id="rId16"/>
    <p:sldId id="258" r:id="rId17"/>
    <p:sldId id="259" r:id="rId18"/>
    <p:sldId id="264" r:id="rId19"/>
    <p:sldId id="279" r:id="rId20"/>
    <p:sldId id="280" r:id="rId21"/>
    <p:sldId id="281" r:id="rId22"/>
    <p:sldId id="27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3/31/20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DA10BE-737D-4F41-B0FB-52A3387DF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DI’ CIAO AL TUO CLIENTE!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60611A-D06B-CB47-B64C-1290403863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VIVIAN SABRINA</a:t>
            </a:r>
          </a:p>
        </p:txBody>
      </p:sp>
    </p:spTree>
    <p:extLst>
      <p:ext uri="{BB962C8B-B14F-4D97-AF65-F5344CB8AC3E}">
        <p14:creationId xmlns:p14="http://schemas.microsoft.com/office/powerpoint/2010/main" val="273160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0E538DC0-BD1A-6E43-A8AC-5331976108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744" y="643467"/>
            <a:ext cx="776455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2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CD887B90-4A0E-6F43-B96D-369A7CE46B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907" y="965199"/>
            <a:ext cx="7551881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27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2BC3A337-A975-8846-A9B6-846E33A9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180" y="1435993"/>
            <a:ext cx="8957335" cy="39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63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570FE-8E1C-4A25-8827-8928189FA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B24BC-917F-49C2-B8AA-C569A400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9F7F083-7C2B-4120-9960-D77AB286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B3E3C83B-71A8-9A42-ADD4-510DD16C05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1922" y="1123527"/>
            <a:ext cx="2590198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B99E8595-23A5-BD4E-9F66-ECC96511B3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580" y="796343"/>
            <a:ext cx="7548840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64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B872CE20-5ACC-1A46-B7EB-A724C6FF9A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4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87BACC-F7D6-AA44-AF2D-FB209D08F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9227" y="2296584"/>
            <a:ext cx="4106842" cy="1841499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it-IT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Algerian" pitchFamily="82" charset="77"/>
              </a:rPr>
              <a:t>Ottenimento di una persona IN MEDIA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Algerian" pitchFamily="82" charset="77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403C52D8-549C-3F40-84A8-55B644E896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10C6BDE0-604A-D945-8C57-CD7271BD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69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8E088A-D80B-BA46-9002-D4B607C4A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6900" y="2053167"/>
            <a:ext cx="3937509" cy="394084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700"/>
              </a:spcBef>
            </a:pPr>
            <a:r>
              <a:rPr lang="it-IT" sz="4600" dirty="0">
                <a:solidFill>
                  <a:schemeClr val="tx1">
                    <a:lumMod val="65000"/>
                    <a:lumOff val="35000"/>
                  </a:schemeClr>
                </a:solidFill>
                <a:latin typeface="Algerian" pitchFamily="82" charset="77"/>
              </a:rPr>
              <a:t>KEEP CALM E ATTENZIONE AGLI ARCHETIPI!</a:t>
            </a:r>
            <a:endParaRPr lang="en-US" sz="4600" dirty="0">
              <a:solidFill>
                <a:schemeClr val="tx1">
                  <a:lumMod val="65000"/>
                  <a:lumOff val="35000"/>
                </a:schemeClr>
              </a:solidFill>
              <a:latin typeface="Algerian" pitchFamily="82" charset="77"/>
            </a:endParaRP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F2315B5A-8EA6-E54B-B5E0-6AF1BE683C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  <p:sp>
        <p:nvSpPr>
          <p:cNvPr id="8" name="Titolo 7">
            <a:extLst>
              <a:ext uri="{FF2B5EF4-FFF2-40B4-BE49-F238E27FC236}">
                <a16:creationId xmlns:a16="http://schemas.microsoft.com/office/drawing/2014/main" id="{FE60F632-FCD6-F842-AD8F-79670972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31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7">
            <a:extLst>
              <a:ext uri="{FF2B5EF4-FFF2-40B4-BE49-F238E27FC236}">
                <a16:creationId xmlns:a16="http://schemas.microsoft.com/office/drawing/2014/main" id="{FA2A3A70-C995-3948-924B-416ED57BE2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793813" y="744344"/>
            <a:ext cx="4627646" cy="4627648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1" name="Immagine 11">
            <a:extLst>
              <a:ext uri="{FF2B5EF4-FFF2-40B4-BE49-F238E27FC236}">
                <a16:creationId xmlns:a16="http://schemas.microsoft.com/office/drawing/2014/main" id="{8FEE8984-A056-7943-9759-C2B733743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06" y="1757695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9" name="Immagine 9">
            <a:extLst>
              <a:ext uri="{FF2B5EF4-FFF2-40B4-BE49-F238E27FC236}">
                <a16:creationId xmlns:a16="http://schemas.microsoft.com/office/drawing/2014/main" id="{A126DD99-EF27-EB49-89CA-EA7AD8C90C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994" y="1757695"/>
            <a:ext cx="2577829" cy="2926956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5796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C20181B9-D401-A94E-8A01-21454A83E9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72" y="965199"/>
            <a:ext cx="7300151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3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248A192-067C-E24C-9CEB-CBED301B02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960" y="796343"/>
            <a:ext cx="7364079" cy="52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5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FABEC1F4-616F-FE43-9E1F-4A04C591AA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883" y="965199"/>
            <a:ext cx="7219929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6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069556CD-910B-1341-9EDF-9EC214CAAA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782" y="804333"/>
            <a:ext cx="7419553" cy="5249332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rgbClr val="65A4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6305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B1C58822-3DD4-954D-A606-30272A27B5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82095C40-BC52-E940-A7EB-90891FDB7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5252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CAFE07B6-CBDF-3C4E-A19F-F3F27353F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77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29D78634-B23D-1147-83CE-D3802134AD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780" y="965199"/>
            <a:ext cx="6570135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1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2">
            <a:extLst>
              <a:ext uri="{FF2B5EF4-FFF2-40B4-BE49-F238E27FC236}">
                <a16:creationId xmlns:a16="http://schemas.microsoft.com/office/drawing/2014/main" id="{E9BE65DD-F050-F74F-98EF-D6A728427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3E7BBA82-3993-EC4F-BC7D-FAFE23F11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82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50512CCD-FA23-534D-9F55-EB8C300EF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6482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582E92-8040-4738-AB2F-A4E18BEB5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8A62B463-3396-7845-8E79-E1FE98F53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"/>
            <a:ext cx="12188930" cy="6290396"/>
          </a:xfrm>
          <a:custGeom>
            <a:avLst/>
            <a:gdLst/>
            <a:ahLst/>
            <a:cxnLst/>
            <a:rect l="l" t="t" r="r" b="b"/>
            <a:pathLst>
              <a:path w="12188950" h="6290396">
                <a:moveTo>
                  <a:pt x="0" y="0"/>
                </a:moveTo>
                <a:lnTo>
                  <a:pt x="12188950" y="0"/>
                </a:lnTo>
                <a:lnTo>
                  <a:pt x="12188950" y="5404571"/>
                </a:lnTo>
                <a:lnTo>
                  <a:pt x="12188950" y="6115506"/>
                </a:lnTo>
                <a:lnTo>
                  <a:pt x="12177524" y="6115771"/>
                </a:lnTo>
                <a:lnTo>
                  <a:pt x="12117200" y="6123709"/>
                </a:lnTo>
                <a:lnTo>
                  <a:pt x="12064812" y="6134821"/>
                </a:lnTo>
                <a:lnTo>
                  <a:pt x="12018774" y="6149109"/>
                </a:lnTo>
                <a:lnTo>
                  <a:pt x="11977500" y="6164984"/>
                </a:lnTo>
                <a:lnTo>
                  <a:pt x="11940988" y="6184034"/>
                </a:lnTo>
                <a:lnTo>
                  <a:pt x="11902888" y="6203084"/>
                </a:lnTo>
                <a:lnTo>
                  <a:pt x="11864788" y="6222134"/>
                </a:lnTo>
                <a:lnTo>
                  <a:pt x="11828274" y="6238009"/>
                </a:lnTo>
                <a:lnTo>
                  <a:pt x="11787000" y="6253884"/>
                </a:lnTo>
                <a:lnTo>
                  <a:pt x="11740962" y="6269759"/>
                </a:lnTo>
                <a:lnTo>
                  <a:pt x="11688574" y="6280871"/>
                </a:lnTo>
                <a:lnTo>
                  <a:pt x="11628250" y="6287221"/>
                </a:lnTo>
                <a:lnTo>
                  <a:pt x="11559988" y="6290396"/>
                </a:lnTo>
                <a:lnTo>
                  <a:pt x="11491724" y="6287221"/>
                </a:lnTo>
                <a:lnTo>
                  <a:pt x="11431400" y="6280871"/>
                </a:lnTo>
                <a:lnTo>
                  <a:pt x="11379012" y="6269759"/>
                </a:lnTo>
                <a:lnTo>
                  <a:pt x="11332974" y="6253884"/>
                </a:lnTo>
                <a:lnTo>
                  <a:pt x="11291700" y="6238009"/>
                </a:lnTo>
                <a:lnTo>
                  <a:pt x="11255188" y="6222134"/>
                </a:lnTo>
                <a:lnTo>
                  <a:pt x="11217088" y="6203084"/>
                </a:lnTo>
                <a:lnTo>
                  <a:pt x="11178988" y="6184034"/>
                </a:lnTo>
                <a:lnTo>
                  <a:pt x="11142474" y="6164984"/>
                </a:lnTo>
                <a:lnTo>
                  <a:pt x="11101200" y="6149109"/>
                </a:lnTo>
                <a:lnTo>
                  <a:pt x="11055162" y="6134821"/>
                </a:lnTo>
                <a:lnTo>
                  <a:pt x="11002774" y="6123709"/>
                </a:lnTo>
                <a:lnTo>
                  <a:pt x="10942450" y="6115771"/>
                </a:lnTo>
                <a:lnTo>
                  <a:pt x="10874188" y="6114184"/>
                </a:lnTo>
                <a:lnTo>
                  <a:pt x="10805924" y="6115771"/>
                </a:lnTo>
                <a:lnTo>
                  <a:pt x="10745600" y="6123709"/>
                </a:lnTo>
                <a:lnTo>
                  <a:pt x="10693212" y="6134821"/>
                </a:lnTo>
                <a:lnTo>
                  <a:pt x="10647174" y="6149109"/>
                </a:lnTo>
                <a:lnTo>
                  <a:pt x="10605900" y="6164984"/>
                </a:lnTo>
                <a:lnTo>
                  <a:pt x="10569388" y="6184034"/>
                </a:lnTo>
                <a:lnTo>
                  <a:pt x="10531288" y="6203084"/>
                </a:lnTo>
                <a:lnTo>
                  <a:pt x="10493188" y="6222134"/>
                </a:lnTo>
                <a:lnTo>
                  <a:pt x="10456674" y="6238009"/>
                </a:lnTo>
                <a:lnTo>
                  <a:pt x="10415400" y="6253884"/>
                </a:lnTo>
                <a:lnTo>
                  <a:pt x="10369362" y="6269759"/>
                </a:lnTo>
                <a:lnTo>
                  <a:pt x="10316974" y="6280871"/>
                </a:lnTo>
                <a:lnTo>
                  <a:pt x="10256650" y="6287221"/>
                </a:lnTo>
                <a:lnTo>
                  <a:pt x="10188388" y="6290396"/>
                </a:lnTo>
                <a:lnTo>
                  <a:pt x="10120124" y="6287221"/>
                </a:lnTo>
                <a:lnTo>
                  <a:pt x="10059800" y="6280871"/>
                </a:lnTo>
                <a:lnTo>
                  <a:pt x="10007412" y="6269759"/>
                </a:lnTo>
                <a:lnTo>
                  <a:pt x="9961374" y="6253884"/>
                </a:lnTo>
                <a:lnTo>
                  <a:pt x="9920100" y="6238009"/>
                </a:lnTo>
                <a:lnTo>
                  <a:pt x="9883588" y="6222134"/>
                </a:lnTo>
                <a:lnTo>
                  <a:pt x="9845488" y="6203084"/>
                </a:lnTo>
                <a:lnTo>
                  <a:pt x="9807388" y="6184034"/>
                </a:lnTo>
                <a:lnTo>
                  <a:pt x="9770874" y="6164984"/>
                </a:lnTo>
                <a:lnTo>
                  <a:pt x="9729600" y="6149109"/>
                </a:lnTo>
                <a:lnTo>
                  <a:pt x="9683562" y="6134821"/>
                </a:lnTo>
                <a:lnTo>
                  <a:pt x="9631174" y="6123709"/>
                </a:lnTo>
                <a:lnTo>
                  <a:pt x="9570850" y="6115771"/>
                </a:lnTo>
                <a:lnTo>
                  <a:pt x="9502588" y="6114184"/>
                </a:lnTo>
                <a:lnTo>
                  <a:pt x="9434324" y="6115771"/>
                </a:lnTo>
                <a:lnTo>
                  <a:pt x="9374000" y="6123709"/>
                </a:lnTo>
                <a:lnTo>
                  <a:pt x="9321612" y="6134821"/>
                </a:lnTo>
                <a:lnTo>
                  <a:pt x="9275574" y="6149109"/>
                </a:lnTo>
                <a:lnTo>
                  <a:pt x="9234300" y="6164984"/>
                </a:lnTo>
                <a:lnTo>
                  <a:pt x="9197788" y="6184034"/>
                </a:lnTo>
                <a:lnTo>
                  <a:pt x="9159688" y="6203084"/>
                </a:lnTo>
                <a:lnTo>
                  <a:pt x="9121588" y="6222134"/>
                </a:lnTo>
                <a:lnTo>
                  <a:pt x="9085074" y="6238009"/>
                </a:lnTo>
                <a:lnTo>
                  <a:pt x="9043800" y="6253884"/>
                </a:lnTo>
                <a:lnTo>
                  <a:pt x="8997762" y="6269759"/>
                </a:lnTo>
                <a:lnTo>
                  <a:pt x="8945374" y="6280871"/>
                </a:lnTo>
                <a:lnTo>
                  <a:pt x="8885050" y="6287221"/>
                </a:lnTo>
                <a:lnTo>
                  <a:pt x="8818374" y="6290396"/>
                </a:lnTo>
                <a:lnTo>
                  <a:pt x="8748524" y="6287221"/>
                </a:lnTo>
                <a:lnTo>
                  <a:pt x="8688200" y="6280871"/>
                </a:lnTo>
                <a:lnTo>
                  <a:pt x="8635812" y="6269759"/>
                </a:lnTo>
                <a:lnTo>
                  <a:pt x="8589774" y="6253884"/>
                </a:lnTo>
                <a:lnTo>
                  <a:pt x="8548500" y="6238009"/>
                </a:lnTo>
                <a:lnTo>
                  <a:pt x="8511988" y="6222134"/>
                </a:lnTo>
                <a:lnTo>
                  <a:pt x="8473888" y="6203084"/>
                </a:lnTo>
                <a:lnTo>
                  <a:pt x="8435788" y="6184034"/>
                </a:lnTo>
                <a:lnTo>
                  <a:pt x="8399274" y="6164984"/>
                </a:lnTo>
                <a:lnTo>
                  <a:pt x="8358001" y="6149109"/>
                </a:lnTo>
                <a:lnTo>
                  <a:pt x="8311963" y="6134821"/>
                </a:lnTo>
                <a:lnTo>
                  <a:pt x="8259576" y="6123709"/>
                </a:lnTo>
                <a:lnTo>
                  <a:pt x="8199251" y="6115771"/>
                </a:lnTo>
                <a:lnTo>
                  <a:pt x="8130989" y="6114184"/>
                </a:lnTo>
                <a:lnTo>
                  <a:pt x="8062726" y="6115771"/>
                </a:lnTo>
                <a:lnTo>
                  <a:pt x="8002401" y="6123709"/>
                </a:lnTo>
                <a:lnTo>
                  <a:pt x="7950014" y="6134821"/>
                </a:lnTo>
                <a:lnTo>
                  <a:pt x="7903976" y="6149109"/>
                </a:lnTo>
                <a:lnTo>
                  <a:pt x="7862701" y="6164984"/>
                </a:lnTo>
                <a:lnTo>
                  <a:pt x="7826189" y="6184034"/>
                </a:lnTo>
                <a:lnTo>
                  <a:pt x="7749989" y="6222134"/>
                </a:lnTo>
                <a:lnTo>
                  <a:pt x="7713476" y="6238009"/>
                </a:lnTo>
                <a:lnTo>
                  <a:pt x="7672201" y="6253884"/>
                </a:lnTo>
                <a:lnTo>
                  <a:pt x="7626164" y="6269759"/>
                </a:lnTo>
                <a:lnTo>
                  <a:pt x="7573776" y="6280871"/>
                </a:lnTo>
                <a:lnTo>
                  <a:pt x="7513451" y="6287221"/>
                </a:lnTo>
                <a:lnTo>
                  <a:pt x="7445189" y="6290396"/>
                </a:lnTo>
                <a:lnTo>
                  <a:pt x="7376926" y="6287221"/>
                </a:lnTo>
                <a:lnTo>
                  <a:pt x="7316601" y="6280871"/>
                </a:lnTo>
                <a:lnTo>
                  <a:pt x="7264214" y="6269758"/>
                </a:lnTo>
                <a:lnTo>
                  <a:pt x="7218176" y="6253883"/>
                </a:lnTo>
                <a:lnTo>
                  <a:pt x="7176901" y="6238008"/>
                </a:lnTo>
                <a:lnTo>
                  <a:pt x="7140389" y="6222133"/>
                </a:lnTo>
                <a:lnTo>
                  <a:pt x="7102289" y="6203083"/>
                </a:lnTo>
                <a:lnTo>
                  <a:pt x="7064189" y="6184033"/>
                </a:lnTo>
                <a:lnTo>
                  <a:pt x="7027676" y="6164983"/>
                </a:lnTo>
                <a:lnTo>
                  <a:pt x="6986401" y="6149108"/>
                </a:lnTo>
                <a:lnTo>
                  <a:pt x="6940364" y="6134821"/>
                </a:lnTo>
                <a:lnTo>
                  <a:pt x="6887976" y="6123708"/>
                </a:lnTo>
                <a:lnTo>
                  <a:pt x="6827651" y="6115771"/>
                </a:lnTo>
                <a:lnTo>
                  <a:pt x="6763849" y="6114287"/>
                </a:lnTo>
                <a:lnTo>
                  <a:pt x="6700089" y="6115770"/>
                </a:lnTo>
                <a:lnTo>
                  <a:pt x="6639764" y="6123707"/>
                </a:lnTo>
                <a:lnTo>
                  <a:pt x="6587377" y="6134820"/>
                </a:lnTo>
                <a:lnTo>
                  <a:pt x="6541339" y="6149107"/>
                </a:lnTo>
                <a:lnTo>
                  <a:pt x="6500064" y="6164982"/>
                </a:lnTo>
                <a:lnTo>
                  <a:pt x="6463552" y="6184032"/>
                </a:lnTo>
                <a:lnTo>
                  <a:pt x="6425452" y="6203082"/>
                </a:lnTo>
                <a:lnTo>
                  <a:pt x="6387352" y="6222132"/>
                </a:lnTo>
                <a:lnTo>
                  <a:pt x="6350839" y="6238007"/>
                </a:lnTo>
                <a:lnTo>
                  <a:pt x="6309564" y="6253882"/>
                </a:lnTo>
                <a:lnTo>
                  <a:pt x="6263527" y="6269757"/>
                </a:lnTo>
                <a:lnTo>
                  <a:pt x="6211139" y="6280870"/>
                </a:lnTo>
                <a:lnTo>
                  <a:pt x="6150814" y="6287220"/>
                </a:lnTo>
                <a:lnTo>
                  <a:pt x="6082552" y="6290395"/>
                </a:lnTo>
                <a:lnTo>
                  <a:pt x="6078081" y="6290187"/>
                </a:lnTo>
                <a:lnTo>
                  <a:pt x="6073589" y="6290396"/>
                </a:lnTo>
                <a:lnTo>
                  <a:pt x="6005326" y="6287221"/>
                </a:lnTo>
                <a:lnTo>
                  <a:pt x="5945001" y="6280871"/>
                </a:lnTo>
                <a:lnTo>
                  <a:pt x="5892614" y="6269758"/>
                </a:lnTo>
                <a:lnTo>
                  <a:pt x="5846576" y="6253883"/>
                </a:lnTo>
                <a:lnTo>
                  <a:pt x="5805301" y="6238008"/>
                </a:lnTo>
                <a:lnTo>
                  <a:pt x="5768789" y="6222133"/>
                </a:lnTo>
                <a:lnTo>
                  <a:pt x="5730689" y="6203083"/>
                </a:lnTo>
                <a:lnTo>
                  <a:pt x="5692589" y="6184033"/>
                </a:lnTo>
                <a:lnTo>
                  <a:pt x="5656076" y="6164983"/>
                </a:lnTo>
                <a:lnTo>
                  <a:pt x="5614802" y="6149108"/>
                </a:lnTo>
                <a:lnTo>
                  <a:pt x="5568764" y="6134821"/>
                </a:lnTo>
                <a:lnTo>
                  <a:pt x="5516376" y="6123708"/>
                </a:lnTo>
                <a:lnTo>
                  <a:pt x="5456051" y="6115771"/>
                </a:lnTo>
                <a:lnTo>
                  <a:pt x="5392249" y="6114287"/>
                </a:lnTo>
                <a:lnTo>
                  <a:pt x="5328490" y="6115770"/>
                </a:lnTo>
                <a:lnTo>
                  <a:pt x="5268165" y="6123707"/>
                </a:lnTo>
                <a:lnTo>
                  <a:pt x="5215777" y="6134820"/>
                </a:lnTo>
                <a:lnTo>
                  <a:pt x="5169739" y="6149107"/>
                </a:lnTo>
                <a:lnTo>
                  <a:pt x="5128464" y="6164982"/>
                </a:lnTo>
                <a:lnTo>
                  <a:pt x="5091952" y="6184032"/>
                </a:lnTo>
                <a:lnTo>
                  <a:pt x="5053852" y="6203082"/>
                </a:lnTo>
                <a:lnTo>
                  <a:pt x="5015752" y="6222132"/>
                </a:lnTo>
                <a:lnTo>
                  <a:pt x="4979239" y="6238007"/>
                </a:lnTo>
                <a:lnTo>
                  <a:pt x="4937964" y="6253882"/>
                </a:lnTo>
                <a:lnTo>
                  <a:pt x="4891927" y="6269757"/>
                </a:lnTo>
                <a:lnTo>
                  <a:pt x="4839539" y="6280870"/>
                </a:lnTo>
                <a:lnTo>
                  <a:pt x="4779214" y="6287220"/>
                </a:lnTo>
                <a:lnTo>
                  <a:pt x="4710952" y="6290395"/>
                </a:lnTo>
                <a:lnTo>
                  <a:pt x="4642689" y="6287220"/>
                </a:lnTo>
                <a:lnTo>
                  <a:pt x="4582365" y="6280870"/>
                </a:lnTo>
                <a:lnTo>
                  <a:pt x="4529977" y="6269757"/>
                </a:lnTo>
                <a:lnTo>
                  <a:pt x="4483939" y="6253882"/>
                </a:lnTo>
                <a:lnTo>
                  <a:pt x="4442664" y="6238007"/>
                </a:lnTo>
                <a:lnTo>
                  <a:pt x="4406152" y="6222132"/>
                </a:lnTo>
                <a:lnTo>
                  <a:pt x="4368052" y="6203082"/>
                </a:lnTo>
                <a:lnTo>
                  <a:pt x="4329952" y="6184032"/>
                </a:lnTo>
                <a:lnTo>
                  <a:pt x="4293439" y="6164982"/>
                </a:lnTo>
                <a:lnTo>
                  <a:pt x="4252164" y="6149107"/>
                </a:lnTo>
                <a:lnTo>
                  <a:pt x="4206127" y="6134820"/>
                </a:lnTo>
                <a:lnTo>
                  <a:pt x="4153740" y="6123707"/>
                </a:lnTo>
                <a:lnTo>
                  <a:pt x="4093415" y="6115770"/>
                </a:lnTo>
                <a:lnTo>
                  <a:pt x="4025152" y="6114182"/>
                </a:lnTo>
                <a:lnTo>
                  <a:pt x="3956889" y="6115770"/>
                </a:lnTo>
                <a:lnTo>
                  <a:pt x="3896564" y="6123707"/>
                </a:lnTo>
                <a:lnTo>
                  <a:pt x="3844177" y="6134820"/>
                </a:lnTo>
                <a:lnTo>
                  <a:pt x="3798140" y="6149107"/>
                </a:lnTo>
                <a:lnTo>
                  <a:pt x="3756865" y="6164982"/>
                </a:lnTo>
                <a:lnTo>
                  <a:pt x="3720352" y="6184032"/>
                </a:lnTo>
                <a:lnTo>
                  <a:pt x="3682252" y="6203082"/>
                </a:lnTo>
                <a:lnTo>
                  <a:pt x="3644152" y="6222132"/>
                </a:lnTo>
                <a:lnTo>
                  <a:pt x="3607640" y="6238007"/>
                </a:lnTo>
                <a:lnTo>
                  <a:pt x="3566365" y="6253882"/>
                </a:lnTo>
                <a:lnTo>
                  <a:pt x="3520327" y="6269757"/>
                </a:lnTo>
                <a:lnTo>
                  <a:pt x="3467940" y="6280870"/>
                </a:lnTo>
                <a:lnTo>
                  <a:pt x="3407615" y="6287220"/>
                </a:lnTo>
                <a:lnTo>
                  <a:pt x="3340940" y="6290395"/>
                </a:lnTo>
                <a:lnTo>
                  <a:pt x="3271089" y="6287220"/>
                </a:lnTo>
                <a:lnTo>
                  <a:pt x="3210764" y="6280870"/>
                </a:lnTo>
                <a:lnTo>
                  <a:pt x="3158377" y="6269757"/>
                </a:lnTo>
                <a:lnTo>
                  <a:pt x="3112340" y="6253882"/>
                </a:lnTo>
                <a:lnTo>
                  <a:pt x="3071065" y="6238007"/>
                </a:lnTo>
                <a:lnTo>
                  <a:pt x="3034552" y="6222132"/>
                </a:lnTo>
                <a:lnTo>
                  <a:pt x="2996452" y="6203082"/>
                </a:lnTo>
                <a:lnTo>
                  <a:pt x="2958352" y="6184032"/>
                </a:lnTo>
                <a:lnTo>
                  <a:pt x="2921840" y="6164982"/>
                </a:lnTo>
                <a:lnTo>
                  <a:pt x="2880565" y="6149107"/>
                </a:lnTo>
                <a:lnTo>
                  <a:pt x="2834527" y="6134820"/>
                </a:lnTo>
                <a:lnTo>
                  <a:pt x="2782140" y="6123707"/>
                </a:lnTo>
                <a:lnTo>
                  <a:pt x="2721815" y="6115770"/>
                </a:lnTo>
                <a:lnTo>
                  <a:pt x="2653552" y="6114182"/>
                </a:lnTo>
                <a:lnTo>
                  <a:pt x="2585289" y="6115770"/>
                </a:lnTo>
                <a:lnTo>
                  <a:pt x="2524964" y="6123707"/>
                </a:lnTo>
                <a:lnTo>
                  <a:pt x="2472577" y="6134820"/>
                </a:lnTo>
                <a:lnTo>
                  <a:pt x="2426540" y="6149107"/>
                </a:lnTo>
                <a:lnTo>
                  <a:pt x="2385265" y="6164982"/>
                </a:lnTo>
                <a:lnTo>
                  <a:pt x="2348752" y="6184032"/>
                </a:lnTo>
                <a:lnTo>
                  <a:pt x="2272552" y="6222132"/>
                </a:lnTo>
                <a:lnTo>
                  <a:pt x="2236040" y="6238007"/>
                </a:lnTo>
                <a:lnTo>
                  <a:pt x="2194765" y="6253882"/>
                </a:lnTo>
                <a:lnTo>
                  <a:pt x="2148727" y="6269757"/>
                </a:lnTo>
                <a:lnTo>
                  <a:pt x="2096339" y="6280870"/>
                </a:lnTo>
                <a:lnTo>
                  <a:pt x="2036014" y="6287220"/>
                </a:lnTo>
                <a:lnTo>
                  <a:pt x="1967752" y="6290395"/>
                </a:lnTo>
                <a:lnTo>
                  <a:pt x="1899490" y="6287220"/>
                </a:lnTo>
                <a:lnTo>
                  <a:pt x="1839165" y="6280870"/>
                </a:lnTo>
                <a:lnTo>
                  <a:pt x="1786777" y="6269757"/>
                </a:lnTo>
                <a:lnTo>
                  <a:pt x="1740740" y="6253882"/>
                </a:lnTo>
                <a:lnTo>
                  <a:pt x="1699465" y="6238007"/>
                </a:lnTo>
                <a:lnTo>
                  <a:pt x="1662952" y="6222132"/>
                </a:lnTo>
                <a:lnTo>
                  <a:pt x="1624852" y="6203082"/>
                </a:lnTo>
                <a:lnTo>
                  <a:pt x="1586752" y="6184032"/>
                </a:lnTo>
                <a:lnTo>
                  <a:pt x="1550240" y="6164982"/>
                </a:lnTo>
                <a:lnTo>
                  <a:pt x="1508965" y="6149107"/>
                </a:lnTo>
                <a:lnTo>
                  <a:pt x="1462927" y="6134820"/>
                </a:lnTo>
                <a:lnTo>
                  <a:pt x="1410540" y="6123707"/>
                </a:lnTo>
                <a:lnTo>
                  <a:pt x="1350215" y="6115770"/>
                </a:lnTo>
                <a:lnTo>
                  <a:pt x="1281952" y="6114182"/>
                </a:lnTo>
                <a:lnTo>
                  <a:pt x="1213690" y="6115770"/>
                </a:lnTo>
                <a:lnTo>
                  <a:pt x="1153365" y="6123707"/>
                </a:lnTo>
                <a:lnTo>
                  <a:pt x="1100977" y="6134820"/>
                </a:lnTo>
                <a:lnTo>
                  <a:pt x="1054940" y="6149107"/>
                </a:lnTo>
                <a:lnTo>
                  <a:pt x="1013665" y="6164982"/>
                </a:lnTo>
                <a:lnTo>
                  <a:pt x="977152" y="6184032"/>
                </a:lnTo>
                <a:lnTo>
                  <a:pt x="939052" y="6203082"/>
                </a:lnTo>
                <a:lnTo>
                  <a:pt x="900952" y="6222132"/>
                </a:lnTo>
                <a:lnTo>
                  <a:pt x="864440" y="6238007"/>
                </a:lnTo>
                <a:lnTo>
                  <a:pt x="823165" y="6253882"/>
                </a:lnTo>
                <a:lnTo>
                  <a:pt x="777127" y="6269757"/>
                </a:lnTo>
                <a:lnTo>
                  <a:pt x="724740" y="6280870"/>
                </a:lnTo>
                <a:lnTo>
                  <a:pt x="664415" y="6287220"/>
                </a:lnTo>
                <a:lnTo>
                  <a:pt x="596152" y="6290395"/>
                </a:lnTo>
                <a:lnTo>
                  <a:pt x="527890" y="6287220"/>
                </a:lnTo>
                <a:lnTo>
                  <a:pt x="467565" y="6280870"/>
                </a:lnTo>
                <a:lnTo>
                  <a:pt x="415177" y="6269757"/>
                </a:lnTo>
                <a:lnTo>
                  <a:pt x="369140" y="6253882"/>
                </a:lnTo>
                <a:lnTo>
                  <a:pt x="327865" y="6238007"/>
                </a:lnTo>
                <a:lnTo>
                  <a:pt x="291352" y="6222132"/>
                </a:lnTo>
                <a:lnTo>
                  <a:pt x="253252" y="6203082"/>
                </a:lnTo>
                <a:lnTo>
                  <a:pt x="215152" y="6184032"/>
                </a:lnTo>
                <a:lnTo>
                  <a:pt x="178640" y="6164982"/>
                </a:lnTo>
                <a:lnTo>
                  <a:pt x="137365" y="6149107"/>
                </a:lnTo>
                <a:lnTo>
                  <a:pt x="91327" y="6134820"/>
                </a:lnTo>
                <a:lnTo>
                  <a:pt x="38940" y="6123707"/>
                </a:lnTo>
                <a:lnTo>
                  <a:pt x="0" y="61185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5107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FD72FD00-9EF0-E44E-A331-AB45664594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751" y="965199"/>
            <a:ext cx="7610193" cy="49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5938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Macintosh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Algerian</vt:lpstr>
      <vt:lpstr>Arial</vt:lpstr>
      <vt:lpstr>Gill Sans MT</vt:lpstr>
      <vt:lpstr>Impact</vt:lpstr>
      <vt:lpstr>Badge</vt:lpstr>
      <vt:lpstr>DI’ CIAO AL TUO CLIENTE!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DI’ CIAO AL TUO CLIENTE!</dc:title>
  <dc:creator>Sabrina Vivian</dc:creator>
  <cp:lastModifiedBy>Microsoft Office User</cp:lastModifiedBy>
  <cp:revision>8</cp:revision>
  <dcterms:created xsi:type="dcterms:W3CDTF">2020-01-25T05:16:26Z</dcterms:created>
  <dcterms:modified xsi:type="dcterms:W3CDTF">2020-03-31T09:56:35Z</dcterms:modified>
</cp:coreProperties>
</file>