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70" r:id="rId7"/>
    <p:sldId id="267" r:id="rId8"/>
    <p:sldId id="259" r:id="rId9"/>
    <p:sldId id="262" r:id="rId10"/>
    <p:sldId id="263" r:id="rId11"/>
    <p:sldId id="264" r:id="rId12"/>
    <p:sldId id="272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5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7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4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1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1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2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2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1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3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A64D67-AFC3-D94E-8CF8-69844EA02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224" y="1541213"/>
            <a:ext cx="6481149" cy="2268559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oper Black" panose="0208090404030B020404" pitchFamily="18" charset="77"/>
              </a:rPr>
              <a:t>PERSONAL BRANDING E STORY </a:t>
            </a:r>
            <a:r>
              <a:rPr lang="it-IT" dirty="0" err="1">
                <a:latin typeface="Cooper Black" panose="0208090404030B020404" pitchFamily="18" charset="77"/>
              </a:rPr>
              <a:t>TELLING</a:t>
            </a:r>
            <a:endParaRPr lang="it-IT" dirty="0">
              <a:latin typeface="Cooper Black" panose="0208090404030B020404" pitchFamily="18" charset="77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3C42FF-C29A-CA49-9A39-2508D385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191" y="5009870"/>
            <a:ext cx="5357600" cy="1160213"/>
          </a:xfrm>
        </p:spPr>
        <p:txBody>
          <a:bodyPr/>
          <a:lstStyle/>
          <a:p>
            <a:r>
              <a:rPr lang="it-IT" dirty="0">
                <a:latin typeface="Cooper Black" panose="0208090404030B020404" pitchFamily="18" charset="77"/>
              </a:rPr>
              <a:t>SABRINA VIVIAN</a:t>
            </a:r>
          </a:p>
        </p:txBody>
      </p:sp>
    </p:spTree>
    <p:extLst>
      <p:ext uri="{BB962C8B-B14F-4D97-AF65-F5344CB8AC3E}">
        <p14:creationId xmlns:p14="http://schemas.microsoft.com/office/powerpoint/2010/main" val="416134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4FEEEC8-597A-C745-948A-B1533D20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328DB2A1-A462-8249-B8F3-A2CFF556C4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054" y="966205"/>
            <a:ext cx="3339841" cy="4928629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7A671A-F753-5A47-86C9-42911436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10" y="1052837"/>
            <a:ext cx="4168408" cy="22685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400" dirty="0">
                <a:latin typeface="Cooper Black" panose="0208090404030B020404" pitchFamily="18" charset="77"/>
              </a:rPr>
              <a:t>Lo </a:t>
            </a:r>
            <a:r>
              <a:rPr lang="en-US" sz="4400" dirty="0" err="1">
                <a:latin typeface="Cooper Black" panose="0208090404030B020404" pitchFamily="18" charset="77"/>
              </a:rPr>
              <a:t>psicologo</a:t>
            </a:r>
            <a:r>
              <a:rPr lang="en-US" sz="4400" dirty="0">
                <a:latin typeface="Cooper Black" panose="0208090404030B020404" pitchFamily="18" charset="77"/>
              </a:rPr>
              <a:t> Jerome </a:t>
            </a:r>
            <a:r>
              <a:rPr lang="en-US" sz="4400" dirty="0" err="1">
                <a:latin typeface="Cooper Black" panose="0208090404030B020404" pitchFamily="18" charset="77"/>
              </a:rPr>
              <a:t>Brumer</a:t>
            </a:r>
            <a:endParaRPr lang="en-US" sz="4400" dirty="0">
              <a:latin typeface="Cooper Black" panose="0208090404030B020404" pitchFamily="18" charset="77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837580-E843-6F41-9942-F8EE94572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036" y="3194511"/>
            <a:ext cx="5733018" cy="2342344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600" dirty="0"/>
              <a:t>“</a:t>
            </a:r>
            <a:r>
              <a:rPr lang="en-US" sz="2700" dirty="0" err="1">
                <a:latin typeface="Cooper Black" panose="0208090404030B020404" pitchFamily="18" charset="77"/>
              </a:rPr>
              <a:t>Raccontare</a:t>
            </a:r>
            <a:r>
              <a:rPr lang="en-US" sz="2700" dirty="0">
                <a:latin typeface="Cooper Black" panose="0208090404030B020404" pitchFamily="18" charset="77"/>
              </a:rPr>
              <a:t> </a:t>
            </a:r>
            <a:r>
              <a:rPr lang="en-US" sz="2700" dirty="0" err="1">
                <a:latin typeface="Cooper Black" panose="0208090404030B020404" pitchFamily="18" charset="77"/>
              </a:rPr>
              <a:t>una</a:t>
            </a:r>
            <a:r>
              <a:rPr lang="en-US" sz="2700" dirty="0">
                <a:latin typeface="Cooper Black" panose="0208090404030B020404" pitchFamily="18" charset="77"/>
              </a:rPr>
              <a:t> </a:t>
            </a:r>
            <a:r>
              <a:rPr lang="en-US" sz="2700" dirty="0" err="1">
                <a:latin typeface="Cooper Black" panose="0208090404030B020404" pitchFamily="18" charset="77"/>
              </a:rPr>
              <a:t>storia</a:t>
            </a:r>
            <a:r>
              <a:rPr lang="en-US" sz="2700" dirty="0">
                <a:latin typeface="Cooper Black" panose="0208090404030B020404" pitchFamily="18" charset="77"/>
              </a:rPr>
              <a:t> </a:t>
            </a:r>
            <a:r>
              <a:rPr lang="en-US" sz="2700" dirty="0" err="1">
                <a:latin typeface="Cooper Black" panose="0208090404030B020404" pitchFamily="18" charset="77"/>
              </a:rPr>
              <a:t>implica</a:t>
            </a:r>
            <a:r>
              <a:rPr lang="en-US" sz="2700" dirty="0">
                <a:latin typeface="Cooper Black" panose="0208090404030B020404" pitchFamily="18" charset="77"/>
              </a:rPr>
              <a:t>, </a:t>
            </a:r>
            <a:r>
              <a:rPr lang="en-US" sz="2700" dirty="0" err="1">
                <a:latin typeface="Cooper Black" panose="0208090404030B020404" pitchFamily="18" charset="77"/>
              </a:rPr>
              <a:t>sempre</a:t>
            </a:r>
            <a:r>
              <a:rPr lang="en-US" sz="2700" dirty="0">
                <a:latin typeface="Cooper Black" panose="0208090404030B020404" pitchFamily="18" charset="77"/>
              </a:rPr>
              <a:t>, </a:t>
            </a:r>
            <a:r>
              <a:rPr lang="en-US" sz="2700" dirty="0" err="1">
                <a:latin typeface="Cooper Black" panose="0208090404030B020404" pitchFamily="18" charset="77"/>
              </a:rPr>
              <a:t>una</a:t>
            </a:r>
            <a:r>
              <a:rPr lang="en-US" sz="2700" dirty="0">
                <a:latin typeface="Cooper Black" panose="0208090404030B020404" pitchFamily="18" charset="77"/>
              </a:rPr>
              <a:t> </a:t>
            </a:r>
            <a:r>
              <a:rPr lang="en-US" sz="2700" dirty="0" err="1">
                <a:latin typeface="Cooper Black" panose="0208090404030B020404" pitchFamily="18" charset="77"/>
              </a:rPr>
              <a:t>presa</a:t>
            </a:r>
            <a:r>
              <a:rPr lang="en-US" sz="2700" dirty="0">
                <a:latin typeface="Cooper Black" panose="0208090404030B020404" pitchFamily="18" charset="77"/>
              </a:rPr>
              <a:t> di </a:t>
            </a:r>
            <a:r>
              <a:rPr lang="en-US" sz="2700" dirty="0" err="1">
                <a:latin typeface="Cooper Black" panose="0208090404030B020404" pitchFamily="18" charset="77"/>
              </a:rPr>
              <a:t>posizione</a:t>
            </a:r>
            <a:r>
              <a:rPr lang="en-US" sz="2700" dirty="0">
                <a:latin typeface="Cooper Black" panose="0208090404030B020404" pitchFamily="18" charset="77"/>
              </a:rPr>
              <a:t> morale”</a:t>
            </a:r>
          </a:p>
        </p:txBody>
      </p:sp>
    </p:spTree>
    <p:extLst>
      <p:ext uri="{BB962C8B-B14F-4D97-AF65-F5344CB8AC3E}">
        <p14:creationId xmlns:p14="http://schemas.microsoft.com/office/powerpoint/2010/main" val="259612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904A35F2-B550-294B-8CE7-F79BA539C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39F18-469B-0C4C-93D8-D5E458D3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100" b="1" dirty="0">
                <a:latin typeface="Cooper Black" panose="0208090404030B020404" pitchFamily="18" charset="77"/>
              </a:rPr>
              <a:t>C’ERA UNA VOLTA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86FEC2-C1D1-EE40-BD1A-B71EEA17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5500" dirty="0">
                <a:latin typeface="Cooper Black" panose="0208090404030B020404" pitchFamily="18" charset="77"/>
              </a:rPr>
              <a:t>EROE</a:t>
            </a:r>
          </a:p>
          <a:p>
            <a:pPr>
              <a:buFont typeface="Wingdings 2" charset="2"/>
              <a:buChar char=""/>
            </a:pPr>
            <a:r>
              <a:rPr lang="en-US" sz="5500" dirty="0" err="1">
                <a:latin typeface="Cooper Black" panose="0208090404030B020404" pitchFamily="18" charset="77"/>
              </a:rPr>
              <a:t>DESIDERIO</a:t>
            </a:r>
            <a:endParaRPr lang="en-US" sz="5500" dirty="0">
              <a:latin typeface="Cooper Black" panose="0208090404030B020404" pitchFamily="18" charset="77"/>
            </a:endParaRPr>
          </a:p>
          <a:p>
            <a:pPr>
              <a:buFont typeface="Wingdings 2" charset="2"/>
              <a:buChar char=""/>
            </a:pPr>
            <a:r>
              <a:rPr lang="en-US" sz="5500" dirty="0" err="1">
                <a:latin typeface="Cooper Black" panose="0208090404030B020404" pitchFamily="18" charset="77"/>
              </a:rPr>
              <a:t>OSTACOLI</a:t>
            </a:r>
            <a:endParaRPr lang="en-US" sz="55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074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32DB21AF-AB96-AC44-BC30-E2CC3B480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22FC34B0-481A-4746-9872-A58C034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15" name="Immagine 15">
            <a:extLst>
              <a:ext uri="{FF2B5EF4-FFF2-40B4-BE49-F238E27FC236}">
                <a16:creationId xmlns:a16="http://schemas.microsoft.com/office/drawing/2014/main" id="{C5D3B6E9-CA36-4746-AEE4-AAE39E030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pic>
        <p:nvPicPr>
          <p:cNvPr id="13" name="Immagine 13">
            <a:extLst>
              <a:ext uri="{FF2B5EF4-FFF2-40B4-BE49-F238E27FC236}">
                <a16:creationId xmlns:a16="http://schemas.microsoft.com/office/drawing/2014/main" id="{44B217CC-F2EE-3345-A45D-7C8994262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id="{AAFA245E-710F-D944-8662-F8FCB6E248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67D82662-95A1-5D40-A4F1-26EFA82F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400C830-3A73-4A4A-BFBE-6F8D9CF1C6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790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FD6F549F-2B87-E14D-A49D-272E41E6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E792D7E-B9FB-DE49-9E74-14757D81C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065F477-6062-474B-8239-C13BE3AC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33" y="5030690"/>
            <a:ext cx="10572000" cy="13887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Cooper Black" panose="0208090404030B020404" pitchFamily="18" charset="77"/>
              </a:rPr>
              <a:t>H2H: DA “IO HO” A “IO SONO”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23D11B45-120B-6E47-AD5C-DE2D4E85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81" y="26738"/>
            <a:ext cx="9366469" cy="49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F0357658-7EDB-FD44-8936-2729D5B261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D0A43A1-DE01-3E42-A190-81F99D2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68" y="232607"/>
            <a:ext cx="5705777" cy="2730726"/>
          </a:xfrm>
        </p:spPr>
        <p:txBody>
          <a:bodyPr>
            <a:normAutofit/>
          </a:bodyPr>
          <a:lstStyle/>
          <a:p>
            <a:r>
              <a:rPr lang="it-IT" sz="7100">
                <a:latin typeface="Cooper Black" panose="0208090404030B020404" pitchFamily="18" charset="77"/>
              </a:rPr>
              <a:t>BRANDING</a:t>
            </a:r>
            <a:endParaRPr lang="it-IT" sz="7100" dirty="0">
              <a:latin typeface="Cooper Black" panose="0208090404030B020404" pitchFamily="18" charset="77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E6DE88-706A-1B46-8246-8B023219E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038" y="2963333"/>
            <a:ext cx="4957946" cy="2978849"/>
          </a:xfrm>
        </p:spPr>
        <p:txBody>
          <a:bodyPr>
            <a:normAutofit/>
          </a:bodyPr>
          <a:lstStyle/>
          <a:p>
            <a:r>
              <a:rPr lang="it-IT" sz="3100" dirty="0">
                <a:latin typeface="Cooper Black" panose="0208090404030B020404" pitchFamily="18" charset="77"/>
              </a:rPr>
              <a:t>Costruisci la tua identità</a:t>
            </a:r>
          </a:p>
          <a:p>
            <a:r>
              <a:rPr lang="it-IT" sz="3100" dirty="0">
                <a:latin typeface="Cooper Black" panose="0208090404030B020404" pitchFamily="18" charset="77"/>
              </a:rPr>
              <a:t>Presentati sul mercato</a:t>
            </a:r>
          </a:p>
          <a:p>
            <a:r>
              <a:rPr lang="it-IT" sz="3100" dirty="0">
                <a:latin typeface="Cooper Black" panose="0208090404030B020404" pitchFamily="18" charset="77"/>
              </a:rPr>
              <a:t>			CHI SEI?</a:t>
            </a:r>
          </a:p>
        </p:txBody>
      </p:sp>
    </p:spTree>
    <p:extLst>
      <p:ext uri="{BB962C8B-B14F-4D97-AF65-F5344CB8AC3E}">
        <p14:creationId xmlns:p14="http://schemas.microsoft.com/office/powerpoint/2010/main" val="54087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A9BBD19E-25F3-5A49-BB54-F795963E6A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46" y="746007"/>
            <a:ext cx="9719948" cy="53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F84D540B-2AEC-554F-9133-A16BFDE5E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46" y="758156"/>
            <a:ext cx="9719948" cy="53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0C56FDD8-3BF4-604D-B23D-C3DD097D4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00BC82E7-FD25-EF47-A296-7CCDE767CA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0A43A1-DE01-3E42-A190-81F99D2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4000" dirty="0"/>
              <a:t>								</a:t>
            </a:r>
            <a:r>
              <a:rPr lang="en-US" sz="5000" dirty="0"/>
              <a:t>STORYTELLING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E6DE88-706A-1B46-8246-8B023219E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1538" y="5844753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300" dirty="0" err="1">
                <a:latin typeface="Cooper Black" panose="0208090404030B020404" pitchFamily="18" charset="77"/>
              </a:rPr>
              <a:t>Fai</a:t>
            </a:r>
            <a:r>
              <a:rPr lang="en-US" sz="4300" dirty="0">
                <a:latin typeface="Cooper Black" panose="0208090404030B020404" pitchFamily="18" charset="77"/>
              </a:rPr>
              <a:t> </a:t>
            </a:r>
            <a:r>
              <a:rPr lang="en-US" sz="4300" dirty="0" err="1">
                <a:latin typeface="Cooper Black" panose="0208090404030B020404" pitchFamily="18" charset="77"/>
              </a:rPr>
              <a:t>viaggiare</a:t>
            </a:r>
            <a:r>
              <a:rPr lang="en-US" sz="4300" dirty="0">
                <a:latin typeface="Cooper Black" panose="0208090404030B020404" pitchFamily="18" charset="77"/>
              </a:rPr>
              <a:t> chi ti </a:t>
            </a:r>
            <a:r>
              <a:rPr lang="en-US" sz="4300" dirty="0" err="1">
                <a:latin typeface="Cooper Black" panose="0208090404030B020404" pitchFamily="18" charset="77"/>
              </a:rPr>
              <a:t>ascolta</a:t>
            </a:r>
            <a:endParaRPr lang="en-US" sz="43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245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147E957D-CA9A-A848-B66D-001D78FC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46" y="697407"/>
            <a:ext cx="9719948" cy="54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1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Century Gothic</vt:lpstr>
      <vt:lpstr>Cooper Black</vt:lpstr>
      <vt:lpstr>MS Shell Dlg 2</vt:lpstr>
      <vt:lpstr>Wingdings 2</vt:lpstr>
      <vt:lpstr>Wingdings 3</vt:lpstr>
      <vt:lpstr>Citazione</vt:lpstr>
      <vt:lpstr>PERSONAL BRANDING E STORY TELLING</vt:lpstr>
      <vt:lpstr>Presentazione standard di PowerPoint</vt:lpstr>
      <vt:lpstr>H2H: DA “IO HO” A “IO SONO”</vt:lpstr>
      <vt:lpstr>BRANDING</vt:lpstr>
      <vt:lpstr>Presentazione standard di PowerPoint</vt:lpstr>
      <vt:lpstr>Presentazione standard di PowerPoint</vt:lpstr>
      <vt:lpstr>Presentazione standard di PowerPoint</vt:lpstr>
      <vt:lpstr>        STORYTELLING</vt:lpstr>
      <vt:lpstr>Presentazione standard di PowerPoint</vt:lpstr>
      <vt:lpstr>Presentazione standard di PowerPoint</vt:lpstr>
      <vt:lpstr>Lo psicologo Jerome Brumer</vt:lpstr>
      <vt:lpstr>C’ERA UNA VOLTA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 E STORY TELLING</dc:title>
  <dc:creator>Sabrina Vivian</dc:creator>
  <cp:lastModifiedBy>Microsoft Office User</cp:lastModifiedBy>
  <cp:revision>3</cp:revision>
  <dcterms:created xsi:type="dcterms:W3CDTF">2020-04-13T03:45:28Z</dcterms:created>
  <dcterms:modified xsi:type="dcterms:W3CDTF">2020-04-17T15:29:16Z</dcterms:modified>
</cp:coreProperties>
</file>