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5" r:id="rId8"/>
    <p:sldId id="27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carlo Rinaldi" initials="GR" lastIdx="1" clrIdx="0">
    <p:extLst>
      <p:ext uri="{19B8F6BF-5375-455C-9EA6-DF929625EA0E}">
        <p15:presenceInfo xmlns:p15="http://schemas.microsoft.com/office/powerpoint/2012/main" xmlns="" userId="564fbdba5e1c77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ADDB7-2D25-41E4-BD7A-C42134505E99}" v="4" dt="2020-04-15T16:49:03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-216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6/11/relationships/changesInfo" Target="changesInfos/changesInfo1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vatore Ercolano" userId="ac0ccb35e218755e" providerId="LiveId" clId="{262ADDB7-2D25-41E4-BD7A-C42134505E99}"/>
    <pc:docChg chg="custSel addSld delSld modSld">
      <pc:chgData name="Salvatore Ercolano" userId="ac0ccb35e218755e" providerId="LiveId" clId="{262ADDB7-2D25-41E4-BD7A-C42134505E99}" dt="2020-04-15T16:50:22.859" v="45" actId="47"/>
      <pc:docMkLst>
        <pc:docMk/>
      </pc:docMkLst>
      <pc:sldChg chg="modSp mod">
        <pc:chgData name="Salvatore Ercolano" userId="ac0ccb35e218755e" providerId="LiveId" clId="{262ADDB7-2D25-41E4-BD7A-C42134505E99}" dt="2020-04-15T16:48:01.252" v="39" actId="20577"/>
        <pc:sldMkLst>
          <pc:docMk/>
          <pc:sldMk cId="0" sldId="268"/>
        </pc:sldMkLst>
        <pc:spChg chg="mod">
          <ac:chgData name="Salvatore Ercolano" userId="ac0ccb35e218755e" providerId="LiveId" clId="{262ADDB7-2D25-41E4-BD7A-C42134505E99}" dt="2020-04-15T16:48:01.252" v="39" actId="20577"/>
          <ac:spMkLst>
            <pc:docMk/>
            <pc:sldMk cId="0" sldId="268"/>
            <ac:spMk id="11" creationId="{101E1014-DF89-4A56-BAA9-FFE8907DF7FA}"/>
          </ac:spMkLst>
        </pc:spChg>
      </pc:sldChg>
      <pc:sldChg chg="addSp delSp modSp add del mod">
        <pc:chgData name="Salvatore Ercolano" userId="ac0ccb35e218755e" providerId="LiveId" clId="{262ADDB7-2D25-41E4-BD7A-C42134505E99}" dt="2020-04-15T16:50:22.859" v="45" actId="47"/>
        <pc:sldMkLst>
          <pc:docMk/>
          <pc:sldMk cId="1924048523" sldId="276"/>
        </pc:sldMkLst>
        <pc:spChg chg="del">
          <ac:chgData name="Salvatore Ercolano" userId="ac0ccb35e218755e" providerId="LiveId" clId="{262ADDB7-2D25-41E4-BD7A-C42134505E99}" dt="2020-04-15T16:49:03.181" v="41"/>
          <ac:spMkLst>
            <pc:docMk/>
            <pc:sldMk cId="1924048523" sldId="276"/>
            <ac:spMk id="2" creationId="{2020694A-ADF8-440E-BF2E-73B861DA210F}"/>
          </ac:spMkLst>
        </pc:spChg>
        <pc:picChg chg="add mod modCrop">
          <ac:chgData name="Salvatore Ercolano" userId="ac0ccb35e218755e" providerId="LiveId" clId="{262ADDB7-2D25-41E4-BD7A-C42134505E99}" dt="2020-04-15T16:49:25.178" v="44" actId="732"/>
          <ac:picMkLst>
            <pc:docMk/>
            <pc:sldMk cId="1924048523" sldId="276"/>
            <ac:picMk id="3" creationId="{1E40A665-FA7A-4D4E-B107-6915EE9A3E29}"/>
          </ac:picMkLst>
        </pc:picChg>
      </pc:sldChg>
    </pc:docChg>
  </pc:docChgLst>
  <pc:docChgLst>
    <pc:chgData name="Salvatore Ercolano" userId="ac0ccb35e218755e" providerId="LiveId" clId="{BD897F0E-7416-4F0B-8026-69C5ADF8B47B}"/>
    <pc:docChg chg="undo custSel addSld modSld">
      <pc:chgData name="Salvatore Ercolano" userId="ac0ccb35e218755e" providerId="LiveId" clId="{BD897F0E-7416-4F0B-8026-69C5ADF8B47B}" dt="2020-03-27T17:12:14.802" v="665" actId="1076"/>
      <pc:docMkLst>
        <pc:docMk/>
      </pc:docMkLst>
      <pc:sldChg chg="addSp delSp modSp add mod modAnim">
        <pc:chgData name="Salvatore Ercolano" userId="ac0ccb35e218755e" providerId="LiveId" clId="{BD897F0E-7416-4F0B-8026-69C5ADF8B47B}" dt="2020-03-27T17:12:14.802" v="665" actId="1076"/>
        <pc:sldMkLst>
          <pc:docMk/>
          <pc:sldMk cId="0" sldId="268"/>
        </pc:sldMkLst>
        <pc:spChg chg="add del mod">
          <ac:chgData name="Salvatore Ercolano" userId="ac0ccb35e218755e" providerId="LiveId" clId="{BD897F0E-7416-4F0B-8026-69C5ADF8B47B}" dt="2020-03-27T16:58:27.800" v="158" actId="478"/>
          <ac:spMkLst>
            <pc:docMk/>
            <pc:sldMk cId="0" sldId="268"/>
            <ac:spMk id="2" creationId="{B78EE668-8B23-4CF2-943E-35C0952FD0B7}"/>
          </ac:spMkLst>
        </pc:spChg>
        <pc:spChg chg="add del mod">
          <ac:chgData name="Salvatore Ercolano" userId="ac0ccb35e218755e" providerId="LiveId" clId="{BD897F0E-7416-4F0B-8026-69C5ADF8B47B}" dt="2020-03-27T16:58:50.061" v="162" actId="931"/>
          <ac:spMkLst>
            <pc:docMk/>
            <pc:sldMk cId="0" sldId="268"/>
            <ac:spMk id="3" creationId="{6FAEE455-B652-44FF-9D43-AC1EB22E945A}"/>
          </ac:spMkLst>
        </pc:spChg>
        <pc:spChg chg="add del mod ord">
          <ac:chgData name="Salvatore Ercolano" userId="ac0ccb35e218755e" providerId="LiveId" clId="{BD897F0E-7416-4F0B-8026-69C5ADF8B47B}" dt="2020-03-27T17:10:53.089" v="657" actId="1076"/>
          <ac:spMkLst>
            <pc:docMk/>
            <pc:sldMk cId="0" sldId="268"/>
            <ac:spMk id="6" creationId="{4E6DD66B-95F5-4D13-BE2A-B1DB47D4506D}"/>
          </ac:spMkLst>
        </pc:spChg>
        <pc:spChg chg="add del mod">
          <ac:chgData name="Salvatore Ercolano" userId="ac0ccb35e218755e" providerId="LiveId" clId="{BD897F0E-7416-4F0B-8026-69C5ADF8B47B}" dt="2020-03-27T16:59:25.186" v="166" actId="931"/>
          <ac:spMkLst>
            <pc:docMk/>
            <pc:sldMk cId="0" sldId="268"/>
            <ac:spMk id="8" creationId="{A15D0460-7BB9-4CCF-B8F0-B9BC7B8CDD35}"/>
          </ac:spMkLst>
        </pc:spChg>
        <pc:spChg chg="mod">
          <ac:chgData name="Salvatore Ercolano" userId="ac0ccb35e218755e" providerId="LiveId" clId="{BD897F0E-7416-4F0B-8026-69C5ADF8B47B}" dt="2020-03-27T16:56:57.480" v="151" actId="20577"/>
          <ac:spMkLst>
            <pc:docMk/>
            <pc:sldMk cId="0" sldId="268"/>
            <ac:spMk id="11" creationId="{101E1014-DF89-4A56-BAA9-FFE8907DF7FA}"/>
          </ac:spMkLst>
        </pc:spChg>
        <pc:spChg chg="mod">
          <ac:chgData name="Salvatore Ercolano" userId="ac0ccb35e218755e" providerId="LiveId" clId="{BD897F0E-7416-4F0B-8026-69C5ADF8B47B}" dt="2020-03-27T17:10:25.916" v="652" actId="13822"/>
          <ac:spMkLst>
            <pc:docMk/>
            <pc:sldMk cId="0" sldId="268"/>
            <ac:spMk id="12" creationId="{CA9B12B3-D837-4DE7-A91A-C93EA506A249}"/>
          </ac:spMkLst>
        </pc:spChg>
        <pc:spChg chg="mod">
          <ac:chgData name="Salvatore Ercolano" userId="ac0ccb35e218755e" providerId="LiveId" clId="{BD897F0E-7416-4F0B-8026-69C5ADF8B47B}" dt="2020-03-27T16:56:32.480" v="117" actId="255"/>
          <ac:spMkLst>
            <pc:docMk/>
            <pc:sldMk cId="0" sldId="268"/>
            <ac:spMk id="26628" creationId="{B8CD954E-07A6-4054-8363-F6EA62322FFA}"/>
          </ac:spMkLst>
        </pc:spChg>
        <pc:picChg chg="add del mod">
          <ac:chgData name="Salvatore Ercolano" userId="ac0ccb35e218755e" providerId="LiveId" clId="{BD897F0E-7416-4F0B-8026-69C5ADF8B47B}" dt="2020-03-27T16:58:53.215" v="165" actId="478"/>
          <ac:picMkLst>
            <pc:docMk/>
            <pc:sldMk cId="0" sldId="268"/>
            <ac:picMk id="5" creationId="{070CB16F-3618-47E5-8FB7-4F64273D7031}"/>
          </ac:picMkLst>
        </pc:picChg>
        <pc:picChg chg="del mod">
          <ac:chgData name="Salvatore Ercolano" userId="ac0ccb35e218755e" providerId="LiveId" clId="{BD897F0E-7416-4F0B-8026-69C5ADF8B47B}" dt="2020-03-27T16:54:37.774" v="2" actId="478"/>
          <ac:picMkLst>
            <pc:docMk/>
            <pc:sldMk cId="0" sldId="268"/>
            <ac:picMk id="13" creationId="{4285DB49-99B5-46F5-A449-1DF1A8EC067B}"/>
          </ac:picMkLst>
        </pc:picChg>
        <pc:picChg chg="add mod ord">
          <ac:chgData name="Salvatore Ercolano" userId="ac0ccb35e218755e" providerId="LiveId" clId="{BD897F0E-7416-4F0B-8026-69C5ADF8B47B}" dt="2020-03-27T17:04:50.910" v="570" actId="167"/>
          <ac:picMkLst>
            <pc:docMk/>
            <pc:sldMk cId="0" sldId="268"/>
            <ac:picMk id="15" creationId="{CB70379A-429C-44B3-BD92-06B87431D41B}"/>
          </ac:picMkLst>
        </pc:picChg>
        <pc:picChg chg="add del mod">
          <ac:chgData name="Salvatore Ercolano" userId="ac0ccb35e218755e" providerId="LiveId" clId="{BD897F0E-7416-4F0B-8026-69C5ADF8B47B}" dt="2020-03-27T17:06:35.911" v="599" actId="478"/>
          <ac:picMkLst>
            <pc:docMk/>
            <pc:sldMk cId="0" sldId="268"/>
            <ac:picMk id="17" creationId="{A4DED704-1E1B-4E2A-A8DA-153128D4841F}"/>
          </ac:picMkLst>
        </pc:picChg>
        <pc:picChg chg="add mod">
          <ac:chgData name="Salvatore Ercolano" userId="ac0ccb35e218755e" providerId="LiveId" clId="{BD897F0E-7416-4F0B-8026-69C5ADF8B47B}" dt="2020-03-27T17:12:14.802" v="665" actId="1076"/>
          <ac:picMkLst>
            <pc:docMk/>
            <pc:sldMk cId="0" sldId="268"/>
            <ac:picMk id="19" creationId="{C9691E2E-1308-4AD7-BA27-BFC19DCF3BAB}"/>
          </ac:picMkLst>
        </pc:picChg>
        <pc:picChg chg="add del">
          <ac:chgData name="Salvatore Ercolano" userId="ac0ccb35e218755e" providerId="LiveId" clId="{BD897F0E-7416-4F0B-8026-69C5ADF8B47B}" dt="2020-03-27T16:58:35.932" v="161" actId="478"/>
          <ac:picMkLst>
            <pc:docMk/>
            <pc:sldMk cId="0" sldId="268"/>
            <ac:picMk id="26626" creationId="{07D8CF3B-51B2-4B3A-B8FA-E6F4DDC81523}"/>
          </ac:picMkLst>
        </pc:picChg>
      </pc:sldChg>
      <pc:sldChg chg="addSp delSp modSp add mod modAnim">
        <pc:chgData name="Salvatore Ercolano" userId="ac0ccb35e218755e" providerId="LiveId" clId="{BD897F0E-7416-4F0B-8026-69C5ADF8B47B}" dt="2020-03-27T17:11:22.033" v="664" actId="1076"/>
        <pc:sldMkLst>
          <pc:docMk/>
          <pc:sldMk cId="1163885705" sldId="269"/>
        </pc:sldMkLst>
        <pc:spChg chg="del">
          <ac:chgData name="Salvatore Ercolano" userId="ac0ccb35e218755e" providerId="LiveId" clId="{BD897F0E-7416-4F0B-8026-69C5ADF8B47B}" dt="2020-03-27T17:08:13.025" v="602" actId="478"/>
          <ac:spMkLst>
            <pc:docMk/>
            <pc:sldMk cId="1163885705" sldId="269"/>
            <ac:spMk id="2" creationId="{B885C5CC-D7A2-41B6-B116-C615634EA122}"/>
          </ac:spMkLst>
        </pc:spChg>
        <pc:spChg chg="add mod">
          <ac:chgData name="Salvatore Ercolano" userId="ac0ccb35e218755e" providerId="LiveId" clId="{BD897F0E-7416-4F0B-8026-69C5ADF8B47B}" dt="2020-03-27T17:08:41.104" v="644" actId="122"/>
          <ac:spMkLst>
            <pc:docMk/>
            <pc:sldMk cId="1163885705" sldId="269"/>
            <ac:spMk id="3" creationId="{C22B0B15-337C-4DFA-8F81-1E5325B1B382}"/>
          </ac:spMkLst>
        </pc:spChg>
        <pc:spChg chg="add mod">
          <ac:chgData name="Salvatore Ercolano" userId="ac0ccb35e218755e" providerId="LiveId" clId="{BD897F0E-7416-4F0B-8026-69C5ADF8B47B}" dt="2020-03-27T17:10:42.598" v="655" actId="1076"/>
          <ac:spMkLst>
            <pc:docMk/>
            <pc:sldMk cId="1163885705" sldId="269"/>
            <ac:spMk id="4" creationId="{E54C7EB8-55B2-43CC-B14A-84B82FD595A4}"/>
          </ac:spMkLst>
        </pc:spChg>
        <pc:picChg chg="add mod">
          <ac:chgData name="Salvatore Ercolano" userId="ac0ccb35e218755e" providerId="LiveId" clId="{BD897F0E-7416-4F0B-8026-69C5ADF8B47B}" dt="2020-03-27T17:11:22.033" v="664" actId="1076"/>
          <ac:picMkLst>
            <pc:docMk/>
            <pc:sldMk cId="1163885705" sldId="269"/>
            <ac:picMk id="6" creationId="{4232D258-6276-42CC-A7EE-9F79879BB8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4FBA4B-CBD9-4540-960C-8A4D8552D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9B58C69-7367-4BDE-A722-A06843CA4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105D948-FA84-47B5-BAAF-8AE982C4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1EB988-7099-4CC4-8C96-4501957A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342D493-4591-46F4-AF04-7328101A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D29137-CE90-4B4D-BEC1-3D857262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43389DD-9499-4D93-A8E2-410C05EC4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B37FE6B-2A06-49AB-AEAB-FAC192AB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41BF42C-20B8-43E2-B93C-D91B842D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762CEF2-ACAC-4E5B-A44B-3600C5C7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9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CE3A2FB-2E4E-4ADD-80E2-DB87FEF79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38022D8-05B0-4299-85EE-4489C1F36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FF30D20-CFE0-4542-BB2F-7AF0C801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EE78265-AAC0-4CD4-AC20-05587A55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870B954-CB07-445F-AFF9-865C0F4A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34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18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DFB51A-AEDF-4D3B-A6C8-C70802E88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AF8421-E5A3-4B15-AF41-E7EC5A66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61E36EE-B182-4789-8683-AD414FFD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980AED4-5D2C-47DD-A8C7-7A588119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3BD388A-BABE-49A2-BF03-97E9DBFB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83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AEF1A1C-ED4E-48F8-87E5-E560D554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98A02A9-13C3-49A1-B1DA-437F1D3F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7F65C54-6EDE-494C-98A7-A9E4B563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8C0138A-DA77-4625-82E5-B2C07995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DB04C23-B815-4C5C-8907-A521BD5A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94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FBD26C2-1461-471E-9CF6-96C53DF6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7345D18-3939-44F7-B3C2-EE689DE4C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F366579-4E80-4D0D-90CD-8C241A21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F247976-B36D-4C0B-8C78-767A6024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EBB3DB71-FA22-4F90-A5E7-A5C5C7635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F994F88-3FEE-4426-A6B3-1DBF1B1A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9328C7-48A5-4596-96EC-85EF919E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9CAAE01-4B8D-43F9-80E0-B7B5D9F77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3676D34-9E3E-4E56-936F-93594D041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98154B2-2188-456C-A905-DAE8C555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AC5C44C-B8FF-4C6D-BB12-722570595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84325A3-0740-4D85-8FFE-2C2797742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63D33037-2B7A-4F40-937C-36100CD8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7D580053-16A5-4C12-9F27-EEA443E5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35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50AFB2-5301-46F9-A831-D8B66E34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8A84DCD1-76E0-40AD-89A8-C90BCDB8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98C075D-3483-4BE5-A16A-B2C3BEAF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AC31498B-846D-4B18-A94A-FC86F0A9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60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7388A87-D8EF-4A38-A488-784D9685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EE05AEA3-8070-41DA-AA5B-4E358EA7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B2374B4-79A9-44A9-9AE3-839495D2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59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671162-79E6-45E5-9CD7-A9E131EC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1487197-5EFF-43C5-8B9C-78E24D63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1F8E3C2-A5CD-442F-81C6-EF074BC5E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0AD0B3E-DC1B-45A6-833D-D9726FA03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32A5A74-F9B5-4D2A-A411-6F7398E15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DD9E2D2-D38D-4ACC-A693-A23C5C9B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93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29C679-6D11-431C-9837-D0C2779E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A246CEC-6328-442E-9367-0AA12ACB8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6FB26FA-A03F-44E7-A760-B0BA2725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237EFC0-B3A5-4ACF-81CA-417C3E89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C5586E8-202D-4E42-AE83-18F831F5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2DD680B-6242-4BF3-86EC-343FAE78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65D678A7-EA6F-40D7-8127-9908A95FA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43F6812-80BC-4CE2-8A5D-BCC23151B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DFAF59-632E-451B-BD4D-A55E9219E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4F3C-BB56-414B-AF65-F63C22AD1363}" type="datetimeFigureOut">
              <a:rPr lang="it-IT" smtClean="0"/>
              <a:t>21/04/20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F5ABF96-6683-46AC-B488-B94D4D62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CAE18B8-2CDC-4D2A-AF67-CCF2A9D47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BEAD-7A53-47D2-B3E0-88B0370D3E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91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gi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4.sv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16.png"/><Relationship Id="rId5" Type="http://schemas.openxmlformats.org/officeDocument/2006/relationships/image" Target="../media/image17.sv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svg"/><Relationship Id="rId9" Type="http://schemas.openxmlformats.org/officeDocument/2006/relationships/image" Target="../media/image19.png"/><Relationship Id="rId10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4.jp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32.sv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 descr="Immagine che contiene erba, esterni, natura, campo&#10;&#10;Descrizione generata automaticamente">
            <a:extLst>
              <a:ext uri="{FF2B5EF4-FFF2-40B4-BE49-F238E27FC236}">
                <a16:creationId xmlns:a16="http://schemas.microsoft.com/office/drawing/2014/main" xmlns="" id="{CB70379A-429C-44B3-BD92-06B87431D4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 b="10188"/>
          <a:stretch>
            <a:fillRect/>
          </a:stretch>
        </p:blipFill>
        <p:spPr>
          <a:xfrm>
            <a:off x="0" y="0"/>
            <a:ext cx="12192000" cy="6858000"/>
          </a:xfrm>
          <a:gradFill>
            <a:gsLst>
              <a:gs pos="0">
                <a:schemeClr val="accent6">
                  <a:lumMod val="40000"/>
                  <a:lumOff val="60000"/>
                  <a:alpha val="34000"/>
                </a:schemeClr>
              </a:gs>
              <a:gs pos="15000">
                <a:schemeClr val="accent3">
                  <a:alpha val="85000"/>
                </a:schemeClr>
              </a:gs>
            </a:gsLst>
            <a:lin ang="2400000" scaled="0"/>
          </a:gra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E6DD66B-95F5-4D13-BE2A-B1DB47D4506D}"/>
              </a:ext>
            </a:extLst>
          </p:cNvPr>
          <p:cNvSpPr/>
          <p:nvPr/>
        </p:nvSpPr>
        <p:spPr>
          <a:xfrm>
            <a:off x="0" y="0"/>
            <a:ext cx="12222178" cy="688516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rgbClr r="0" g="0" b="0"/>
              </a:gs>
              <a:gs pos="0">
                <a:schemeClr val="accent3">
                  <a:alpha val="8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 rot="19369920">
            <a:off x="8309295" y="4863870"/>
            <a:ext cx="5540951" cy="32850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xmlns="" id="{B8CD954E-07A6-4054-8363-F6EA6232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70" y="2055813"/>
            <a:ext cx="1133239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at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at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at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at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at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" pitchFamily="34" charset="0"/>
              </a:defRPr>
            </a:lvl9pPr>
          </a:lstStyle>
          <a:p>
            <a:pPr algn="ctr" eaLnBrk="1" hangingPunct="1"/>
            <a:r>
              <a:rPr lang="en-US" altLang="it-IT" sz="5400" b="1" dirty="0">
                <a:solidFill>
                  <a:schemeClr val="bg1"/>
                </a:solidFill>
              </a:rPr>
              <a:t>IL</a:t>
            </a:r>
            <a:r>
              <a:rPr lang="en-US" altLang="it-IT" sz="6600" b="1" dirty="0">
                <a:solidFill>
                  <a:schemeClr val="bg1"/>
                </a:solidFill>
              </a:rPr>
              <a:t> </a:t>
            </a:r>
            <a:r>
              <a:rPr lang="en-US" altLang="it-IT" sz="4800" b="1" dirty="0">
                <a:solidFill>
                  <a:schemeClr val="bg1"/>
                </a:solidFill>
              </a:rPr>
              <a:t>BIOLOGO CONSULENTE AZIENDALE</a:t>
            </a:r>
          </a:p>
          <a:p>
            <a:pPr algn="ctr" eaLnBrk="1" hangingPunct="1"/>
            <a:r>
              <a:rPr lang="en-US" altLang="it-IT" sz="4000" b="1" dirty="0">
                <a:solidFill>
                  <a:schemeClr val="bg1"/>
                </a:solidFill>
              </a:rPr>
              <a:t>NELLA FILIERA AGROALIMENTARE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53BC89B3-4A4C-48A3-BFCD-01F4B172B1D9}"/>
              </a:ext>
            </a:extLst>
          </p:cNvPr>
          <p:cNvCxnSpPr/>
          <p:nvPr/>
        </p:nvCxnSpPr>
        <p:spPr>
          <a:xfrm>
            <a:off x="2266950" y="3957638"/>
            <a:ext cx="7658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28391D-AD60-49EA-871E-8E3FD7EDAFFF}"/>
              </a:ext>
            </a:extLst>
          </p:cNvPr>
          <p:cNvSpPr/>
          <p:nvPr/>
        </p:nvSpPr>
        <p:spPr>
          <a:xfrm>
            <a:off x="5510213" y="3976688"/>
            <a:ext cx="1171575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1E1014-DF89-4A56-BAA9-FFE8907DF7FA}"/>
              </a:ext>
            </a:extLst>
          </p:cNvPr>
          <p:cNvSpPr txBox="1"/>
          <p:nvPr/>
        </p:nvSpPr>
        <p:spPr>
          <a:xfrm>
            <a:off x="3231381" y="4403725"/>
            <a:ext cx="572926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600" dirty="0" err="1">
                <a:solidFill>
                  <a:schemeClr val="bg1"/>
                </a:solidFill>
                <a:latin typeface="+mn-lt"/>
              </a:rPr>
              <a:t>Giovedi</a:t>
            </a:r>
            <a:r>
              <a:rPr lang="en-US" sz="3200" b="1" spc="600" dirty="0">
                <a:solidFill>
                  <a:schemeClr val="bg1"/>
                </a:solidFill>
                <a:latin typeface="+mn-lt"/>
              </a:rPr>
              <a:t> 23 </a:t>
            </a:r>
            <a:r>
              <a:rPr lang="en-US" sz="3200" b="1" spc="600" dirty="0" err="1">
                <a:solidFill>
                  <a:schemeClr val="bg1"/>
                </a:solidFill>
                <a:latin typeface="+mn-lt"/>
              </a:rPr>
              <a:t>Aprile</a:t>
            </a:r>
            <a:r>
              <a:rPr lang="en-US" sz="3200" b="1" spc="600" dirty="0">
                <a:solidFill>
                  <a:schemeClr val="bg1"/>
                </a:solidFill>
                <a:latin typeface="+mn-lt"/>
              </a:rPr>
              <a:t> 2020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600" dirty="0">
                <a:solidFill>
                  <a:schemeClr val="bg1"/>
                </a:solidFill>
              </a:rPr>
              <a:t>Ore  10,30</a:t>
            </a:r>
            <a:endParaRPr lang="en-US" b="1" spc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xmlns="" id="{CA9B12B3-D837-4DE7-A91A-C93EA506A249}"/>
              </a:ext>
            </a:extLst>
          </p:cNvPr>
          <p:cNvSpPr>
            <a:spLocks/>
          </p:cNvSpPr>
          <p:nvPr/>
        </p:nvSpPr>
        <p:spPr bwMode="auto">
          <a:xfrm>
            <a:off x="4933950" y="32861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9" name="Immagine 18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C9691E2E-1308-4AD7-BA27-BFC19DCF3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87" y="708544"/>
            <a:ext cx="966302" cy="983212"/>
          </a:xfrm>
          <a:prstGeom prst="rect">
            <a:avLst/>
          </a:prstGeom>
        </p:spPr>
      </p:pic>
      <p:pic>
        <p:nvPicPr>
          <p:cNvPr id="2" name="Immagine 1" descr="WEBINAR AGRO ENP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1FDF6FC4-862A-49E5-AB0D-8521051BC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1B3F2340-CAE3-495C-A881-5D20B35D4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0480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IL MIO LAVORO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19792" y="1726927"/>
            <a:ext cx="660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  <a:cs typeface="Mishafi Gold Regular"/>
              </a:rPr>
              <a:t>- </a:t>
            </a:r>
            <a:r>
              <a:rPr lang="it-IT" b="1" cap="all" dirty="0">
                <a:latin typeface="+mj-lt"/>
                <a:cs typeface="Mishafi Gold Regular"/>
              </a:rPr>
              <a:t>SONO CONSULENTE AZIENDALE  </a:t>
            </a:r>
            <a:r>
              <a:rPr lang="it-IT" cap="all" dirty="0">
                <a:latin typeface="+mj-lt"/>
                <a:cs typeface="Mishafi Gold Regular"/>
              </a:rPr>
              <a:t>(Qualità – sicurezza- alimenti)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57516" y="2181932"/>
            <a:ext cx="820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cs typeface="Mishafi Gold Regular"/>
              </a:rPr>
              <a:t>- </a:t>
            </a:r>
            <a:r>
              <a:rPr lang="it-IT" b="1" cap="all" dirty="0">
                <a:cs typeface="Mishafi Gold Regular"/>
              </a:rPr>
              <a:t>dal </a:t>
            </a:r>
            <a:r>
              <a:rPr lang="it-IT" b="1" cap="all" dirty="0">
                <a:solidFill>
                  <a:srgbClr val="FF0000"/>
                </a:solidFill>
                <a:cs typeface="Mishafi Gold Regular"/>
              </a:rPr>
              <a:t>2001</a:t>
            </a:r>
            <a:r>
              <a:rPr lang="it-IT" b="1" cap="all" dirty="0">
                <a:cs typeface="Mishafi Gold Regular"/>
              </a:rPr>
              <a:t> ho avviato questa attività </a:t>
            </a:r>
            <a:r>
              <a:rPr lang="it-IT" cap="all" dirty="0">
                <a:cs typeface="Mishafi Gold Regular"/>
              </a:rPr>
              <a:t>– difficoltà iniziali poi via via     appianate (ricerca clientela, confronto organi controllo, ecc.)</a:t>
            </a:r>
            <a:endParaRPr lang="it-IT" dirty="0">
              <a:cs typeface="Mishafi Gold Regular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019792" y="2828263"/>
            <a:ext cx="8207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cap="all" dirty="0">
                <a:cs typeface="Mishafi Gold Regular"/>
              </a:rPr>
              <a:t>La sede legale ed operativa è </a:t>
            </a:r>
            <a:r>
              <a:rPr lang="it-IT" b="1" cap="all" dirty="0">
                <a:cs typeface="Mishafi Gold Regular"/>
              </a:rPr>
              <a:t>a </a:t>
            </a:r>
            <a:r>
              <a:rPr lang="it-IT" b="1" cap="all" dirty="0" err="1">
                <a:solidFill>
                  <a:srgbClr val="FF0000"/>
                </a:solidFill>
                <a:cs typeface="Mishafi Gold Regular"/>
              </a:rPr>
              <a:t>reggio</a:t>
            </a:r>
            <a:r>
              <a:rPr lang="it-IT" b="1" cap="all" dirty="0">
                <a:solidFill>
                  <a:srgbClr val="FF0000"/>
                </a:solidFill>
                <a:cs typeface="Mishafi Gold Regular"/>
              </a:rPr>
              <a:t> </a:t>
            </a:r>
            <a:r>
              <a:rPr lang="it-IT" b="1" cap="all" dirty="0" err="1">
                <a:solidFill>
                  <a:srgbClr val="FF0000"/>
                </a:solidFill>
                <a:cs typeface="Mishafi Gold Regular"/>
              </a:rPr>
              <a:t>calabria</a:t>
            </a:r>
            <a:r>
              <a:rPr lang="it-IT" b="1" cap="all" dirty="0">
                <a:solidFill>
                  <a:srgbClr val="FF0000"/>
                </a:solidFill>
                <a:cs typeface="Mishafi Gold Regular"/>
              </a:rPr>
              <a:t>  </a:t>
            </a:r>
            <a:r>
              <a:rPr lang="it-IT" cap="all" dirty="0">
                <a:cs typeface="Mishafi Gold Regular"/>
              </a:rPr>
              <a:t>(le attività svolte sono anche presso le Aziende) –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57516" y="3449975"/>
            <a:ext cx="81692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cap="all" dirty="0">
                <a:cs typeface="Mishafi Gold Regular"/>
              </a:rPr>
              <a:t>Le tipologie dei clienti sono varie: commercio in genere, alimentari, ed (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trasporti, distribuzione automatica, ingrossi, dettaglio, ecc.), edilizia, enti di formazione, ecc.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DDBC7EE0-E0A3-4962-B938-F09F002CA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8" y="4935536"/>
            <a:ext cx="2532228" cy="122324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97225F9-5CA6-4C05-982F-8AC58C568C75}"/>
              </a:ext>
            </a:extLst>
          </p:cNvPr>
          <p:cNvSpPr txBox="1"/>
          <p:nvPr/>
        </p:nvSpPr>
        <p:spPr>
          <a:xfrm>
            <a:off x="371128" y="4284818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Mio Logo</a:t>
            </a:r>
          </a:p>
        </p:txBody>
      </p:sp>
    </p:spTree>
    <p:extLst>
      <p:ext uri="{BB962C8B-B14F-4D97-AF65-F5344CB8AC3E}">
        <p14:creationId xmlns:p14="http://schemas.microsoft.com/office/powerpoint/2010/main" val="116388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rma a L 23">
            <a:extLst>
              <a:ext uri="{FF2B5EF4-FFF2-40B4-BE49-F238E27FC236}">
                <a16:creationId xmlns:a16="http://schemas.microsoft.com/office/drawing/2014/main" xmlns="" id="{E50B179A-AA0A-4E84-8109-BC4E51A95B79}"/>
              </a:ext>
            </a:extLst>
          </p:cNvPr>
          <p:cNvSpPr/>
          <p:nvPr/>
        </p:nvSpPr>
        <p:spPr>
          <a:xfrm>
            <a:off x="590929" y="2550160"/>
            <a:ext cx="9447151" cy="3988792"/>
          </a:xfrm>
          <a:prstGeom prst="corner">
            <a:avLst>
              <a:gd name="adj1" fmla="val 50000"/>
              <a:gd name="adj2" fmla="val 58151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871252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LA MIA FORMAZIONE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21094" y="1528106"/>
            <a:ext cx="841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cap="all" dirty="0">
                <a:latin typeface="+mj-lt"/>
                <a:cs typeface="Mishafi Gold Regular"/>
              </a:rPr>
              <a:t>Dopo la laurea mi sono dedicato ai sistemi di autocontrollo alimentare </a:t>
            </a:r>
            <a:r>
              <a:rPr lang="it-IT" b="1" cap="all" dirty="0" err="1">
                <a:latin typeface="+mj-lt"/>
                <a:cs typeface="Mishafi Gold Regular"/>
              </a:rPr>
              <a:t>haccp</a:t>
            </a:r>
            <a:r>
              <a:rPr lang="it-IT" b="1" cap="all" dirty="0">
                <a:latin typeface="+mj-lt"/>
                <a:cs typeface="Mishafi Gold Regular"/>
              </a:rPr>
              <a:t>, sicurezza sul lavoro e successivamente sistema gestione qualità, ambiente, sicurezza lavoro, dispositivi medici </a:t>
            </a:r>
            <a:r>
              <a:rPr lang="it-IT" cap="all" dirty="0">
                <a:latin typeface="+mj-lt"/>
                <a:cs typeface="Mishafi Gold Regular"/>
              </a:rPr>
              <a:t>(audit di prima parte e consulenza alla direzione)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57516" y="2744265"/>
            <a:ext cx="800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cs typeface="Mishafi Gold Regular"/>
              </a:rPr>
              <a:t>-   Corsi di formazione presso </a:t>
            </a:r>
            <a:r>
              <a:rPr lang="it-IT" b="1" cap="all" dirty="0">
                <a:cs typeface="Mishafi Gold Regular"/>
              </a:rPr>
              <a:t>enti datoriale e bilaterali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57516" y="3244333"/>
            <a:ext cx="8375835" cy="640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cap="all" dirty="0">
                <a:cs typeface="Mishafi Gold Regular"/>
              </a:rPr>
              <a:t>In quel momento storico poche realtà a cui far riferimento. Idea già presente al termine degli studio universitari.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630E9F8-2812-4137-B0EB-AB133045C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6" y="4087344"/>
            <a:ext cx="1445752" cy="60721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1FA348D-127F-442A-BA7C-28518083E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84" y="5151995"/>
            <a:ext cx="1744337" cy="92449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ED20A779-E8FC-44A5-9201-16B8F21109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21927"/>
          <a:stretch/>
        </p:blipFill>
        <p:spPr>
          <a:xfrm>
            <a:off x="846455" y="5243014"/>
            <a:ext cx="1557918" cy="100678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0F775DB7-F63E-4A34-94F0-04EDA8AA46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5207528"/>
            <a:ext cx="2291080" cy="85292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E4E4A3A5-8565-4D7A-B8F3-C56D2DF018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12" y="5316298"/>
            <a:ext cx="1781175" cy="74295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6AD16B87-7688-4D43-8FF1-A2A610AA53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87" y="5836879"/>
            <a:ext cx="2386330" cy="397722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30DC9EDA-A2BE-4BDF-B84D-57FA1482DD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2728435"/>
            <a:ext cx="2071957" cy="7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03" y="390525"/>
            <a:ext cx="8210779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COME MI SONO INSERITO NEL MONDO DEL LAVORO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17743" y="1738029"/>
            <a:ext cx="779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small" dirty="0">
                <a:cs typeface="Mishafi Gold Regular"/>
              </a:rPr>
              <a:t>- </a:t>
            </a:r>
            <a:r>
              <a:rPr lang="it-IT" cap="all" dirty="0">
                <a:cs typeface="Mishafi Gold Regular"/>
              </a:rPr>
              <a:t>primo passaggio è stato la documentazione e lo studio (oggetto delle consulenze e studio del tessuto economico e commerciale e indagini di mercato)</a:t>
            </a:r>
            <a:endParaRPr lang="it-IT" cap="small" dirty="0">
              <a:cs typeface="Mishafi Gold Regular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17743" y="2639853"/>
            <a:ext cx="74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cs typeface="Mishafi Gold Regular"/>
              </a:rPr>
              <a:t>- ambito di intervento è stato da subito la città di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reggio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calabria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 e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messina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, successivamente anche la provincia e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vibo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,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cosenza</a:t>
            </a:r>
            <a:r>
              <a:rPr lang="it-IT" cap="all" dirty="0">
                <a:solidFill>
                  <a:srgbClr val="7030A0"/>
                </a:solidFill>
                <a:cs typeface="Mishafi Gold Regular"/>
              </a:rPr>
              <a:t> e </a:t>
            </a:r>
            <a:r>
              <a:rPr lang="it-IT" cap="all" dirty="0" err="1">
                <a:solidFill>
                  <a:srgbClr val="7030A0"/>
                </a:solidFill>
                <a:cs typeface="Mishafi Gold Regular"/>
              </a:rPr>
              <a:t>crotone</a:t>
            </a:r>
            <a:r>
              <a:rPr lang="it-IT" cap="all" dirty="0">
                <a:cs typeface="Mishafi Gold Regular"/>
              </a:rPr>
              <a:t> – con consulenze e formazione online tutto il territorio nazionale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3017743" y="3852266"/>
            <a:ext cx="602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>
                <a:cs typeface="Mishafi Gold Regular"/>
              </a:rPr>
              <a:t>- Passaparola, sito web, social, campagne </a:t>
            </a:r>
            <a:r>
              <a:rPr lang="it-IT" cap="all" dirty="0" err="1">
                <a:cs typeface="Mishafi Gold Regular"/>
              </a:rPr>
              <a:t>google</a:t>
            </a:r>
            <a:r>
              <a:rPr lang="it-IT" cap="all" dirty="0">
                <a:cs typeface="Mishafi Gold Regular"/>
              </a:rPr>
              <a:t>, ecc.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17743" y="4409642"/>
            <a:ext cx="758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cs typeface="Mishafi Gold Regular"/>
              </a:rPr>
              <a:t>- Dialogo con i clienti e individuazione opportunità (es. nuove consulenze, nuovi servizi, ecc.) 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17743" y="5160391"/>
            <a:ext cx="529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>
                <a:cs typeface="Mishafi Gold Regular"/>
              </a:rPr>
              <a:t>- massima correttezza e lealtà verso il cliente.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162FC03-2A42-4098-A42C-070FB55F95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24198"/>
          <a:stretch/>
        </p:blipFill>
        <p:spPr>
          <a:xfrm>
            <a:off x="1065976" y="2827568"/>
            <a:ext cx="609027" cy="6230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95531B2F-9E24-4405-8580-E0AC96E451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3765" r="19752" b="13541"/>
          <a:stretch/>
        </p:blipFill>
        <p:spPr>
          <a:xfrm>
            <a:off x="975914" y="3613463"/>
            <a:ext cx="822260" cy="92032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19578CA2-4CBD-4850-B57E-ACAFFFA3D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9" y="4591879"/>
            <a:ext cx="1425432" cy="7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IL MIO LAVORO OGGI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17743" y="2282300"/>
            <a:ext cx="83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cap="all" dirty="0">
                <a:latin typeface="+mj-lt"/>
                <a:cs typeface="Mishafi Gold Regular"/>
              </a:rPr>
              <a:t>-</a:t>
            </a:r>
            <a:r>
              <a:rPr lang="it-IT" cap="all" dirty="0">
                <a:cs typeface="Mishafi Gold Regular"/>
              </a:rPr>
              <a:t> Attività di studio – interventi consulenziali presso il cliente – rapporto con organi di controllo e istituzioni </a:t>
            </a:r>
          </a:p>
        </p:txBody>
      </p:sp>
      <p:sp>
        <p:nvSpPr>
          <p:cNvPr id="7" name="Rettangolo 6"/>
          <p:cNvSpPr/>
          <p:nvPr/>
        </p:nvSpPr>
        <p:spPr>
          <a:xfrm>
            <a:off x="3001101" y="3276831"/>
            <a:ext cx="8280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cs typeface="Mishafi Gold Regular"/>
              </a:rPr>
              <a:t>- Tempo di impegno 5 gg / settimana (mediamente) – attività straordinarie (consegna lavori) | 8 ore (mediamente) / giorno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63133" y="4164581"/>
            <a:ext cx="5770657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cap="all" dirty="0">
                <a:cs typeface="Mishafi Gold Regular"/>
              </a:rPr>
              <a:t>- MI SODDISFA ECONOMICAMENTE? Una Bella domanda  prima deve appassionare e poi… </a:t>
            </a:r>
          </a:p>
        </p:txBody>
      </p:sp>
      <p:sp>
        <p:nvSpPr>
          <p:cNvPr id="9" name="Rettangolo 8"/>
          <p:cNvSpPr/>
          <p:nvPr/>
        </p:nvSpPr>
        <p:spPr>
          <a:xfrm>
            <a:off x="3017743" y="5293748"/>
            <a:ext cx="561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all" dirty="0">
                <a:cs typeface="Mishafi Gold Regular"/>
              </a:rPr>
              <a:t>- Nuove idee, nuovi software, aggiornamenti, ecc.</a:t>
            </a:r>
          </a:p>
        </p:txBody>
      </p:sp>
      <p:pic>
        <p:nvPicPr>
          <p:cNvPr id="12" name="Elemento grafico 11" descr="Brainstorming di gruppo">
            <a:extLst>
              <a:ext uri="{FF2B5EF4-FFF2-40B4-BE49-F238E27FC236}">
                <a16:creationId xmlns:a16="http://schemas.microsoft.com/office/drawing/2014/main" xmlns="" id="{304CAA3F-4759-4C43-828C-28CE00D8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36193" y="4876427"/>
            <a:ext cx="834642" cy="8346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EA79C637-84F0-424F-98E9-55D5BC464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05" y="4066817"/>
            <a:ext cx="640065" cy="640065"/>
          </a:xfrm>
          <a:prstGeom prst="rect">
            <a:avLst/>
          </a:prstGeom>
        </p:spPr>
      </p:pic>
      <p:pic>
        <p:nvPicPr>
          <p:cNvPr id="20" name="Elemento grafico 19" descr="Dollaro">
            <a:extLst>
              <a:ext uri="{FF2B5EF4-FFF2-40B4-BE49-F238E27FC236}">
                <a16:creationId xmlns:a16="http://schemas.microsoft.com/office/drawing/2014/main" xmlns="" id="{974D3957-736C-4E9A-A751-ECDA07749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92305" y="4066817"/>
            <a:ext cx="744094" cy="744094"/>
          </a:xfrm>
          <a:prstGeom prst="rect">
            <a:avLst/>
          </a:prstGeom>
        </p:spPr>
      </p:pic>
      <p:pic>
        <p:nvPicPr>
          <p:cNvPr id="22" name="Elemento grafico 21" descr="Social network">
            <a:extLst>
              <a:ext uri="{FF2B5EF4-FFF2-40B4-BE49-F238E27FC236}">
                <a16:creationId xmlns:a16="http://schemas.microsoft.com/office/drawing/2014/main" xmlns="" id="{2237DB75-27CF-4164-A683-A8FEE6E02C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862692" y="2080544"/>
            <a:ext cx="914400" cy="914400"/>
          </a:xfrm>
          <a:prstGeom prst="rect">
            <a:avLst/>
          </a:prstGeom>
        </p:spPr>
      </p:pic>
      <p:pic>
        <p:nvPicPr>
          <p:cNvPr id="24" name="Elemento grafico 23" descr="Cronometro">
            <a:extLst>
              <a:ext uri="{FF2B5EF4-FFF2-40B4-BE49-F238E27FC236}">
                <a16:creationId xmlns:a16="http://schemas.microsoft.com/office/drawing/2014/main" xmlns="" id="{2946C004-49B6-4184-BB22-FAED9EF3E7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43347" y="3043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3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390525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ESEMPI DELLA MIA ATTIVITA’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EA758D1-1D5F-4BE1-8C1D-95E689245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8" y="2373583"/>
            <a:ext cx="3559351" cy="23729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14FF0FE-AD1B-48E3-975A-3A9CBFEF1D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/>
          <a:stretch/>
        </p:blipFill>
        <p:spPr>
          <a:xfrm>
            <a:off x="8107361" y="2390673"/>
            <a:ext cx="3213592" cy="23729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661236A-1659-439B-AA71-F7D1157972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9"/>
          <a:stretch/>
        </p:blipFill>
        <p:spPr>
          <a:xfrm>
            <a:off x="4489204" y="2064175"/>
            <a:ext cx="3213592" cy="267535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2A3B98F2-116A-46E1-BE84-B54C89345D36}"/>
              </a:ext>
            </a:extLst>
          </p:cNvPr>
          <p:cNvSpPr txBox="1"/>
          <p:nvPr/>
        </p:nvSpPr>
        <p:spPr>
          <a:xfrm>
            <a:off x="525288" y="5061093"/>
            <a:ext cx="9523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Strumenti di lavoro:</a:t>
            </a:r>
          </a:p>
          <a:p>
            <a:r>
              <a:rPr lang="it-IT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Check list – Report audit – Attestati di Formazione - Modulistica</a:t>
            </a:r>
          </a:p>
        </p:txBody>
      </p:sp>
    </p:spTree>
    <p:extLst>
      <p:ext uri="{BB962C8B-B14F-4D97-AF65-F5344CB8AC3E}">
        <p14:creationId xmlns:p14="http://schemas.microsoft.com/office/powerpoint/2010/main" val="58119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06529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ESEMPI DELLA MIA ATTIVITA’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847284" y="5061093"/>
            <a:ext cx="786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Essere fornito di una buona biblioteca con testi tecnico -scientifici, rimane altresì un validissimo strumento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DEA758D1-1D5F-4BE1-8C1D-95E689245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47" y="2264633"/>
            <a:ext cx="1943539" cy="27964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14FF0FE-AD1B-48E3-975A-3A9CBFEF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0161" y="2586874"/>
            <a:ext cx="3213592" cy="214182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8661236A-1659-439B-AA71-F7D1157972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0"/>
          <a:stretch/>
        </p:blipFill>
        <p:spPr>
          <a:xfrm>
            <a:off x="3580737" y="2476413"/>
            <a:ext cx="3445565" cy="2372900"/>
          </a:xfrm>
          <a:prstGeom prst="rect">
            <a:avLst/>
          </a:prstGeom>
        </p:spPr>
      </p:pic>
      <p:pic>
        <p:nvPicPr>
          <p:cNvPr id="19" name="Elemento grafico 18" descr="Libri su uno scaffale">
            <a:extLst>
              <a:ext uri="{FF2B5EF4-FFF2-40B4-BE49-F238E27FC236}">
                <a16:creationId xmlns:a16="http://schemas.microsoft.com/office/drawing/2014/main" xmlns="" id="{2ADA4A56-CC0F-4825-B0FB-4C623C0EC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84798" y="5830241"/>
            <a:ext cx="711201" cy="7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C22B0B15-337C-4DFA-8F81-1E5325B1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294" y="2452798"/>
            <a:ext cx="57023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dirty="0">
                <a:solidFill>
                  <a:schemeClr val="tx2"/>
                </a:solidFill>
              </a:rPr>
              <a:t>GRAZIE PER L’ATTENZIONE!</a:t>
            </a:r>
          </a:p>
        </p:txBody>
      </p:sp>
      <p:sp>
        <p:nvSpPr>
          <p:cNvPr id="4" name="Freeform: Shape 10">
            <a:extLst>
              <a:ext uri="{FF2B5EF4-FFF2-40B4-BE49-F238E27FC236}">
                <a16:creationId xmlns:a16="http://schemas.microsoft.com/office/drawing/2014/main" xmlns="" id="{E54C7EB8-55B2-43CC-B14A-84B82FD595A4}"/>
              </a:ext>
            </a:extLst>
          </p:cNvPr>
          <p:cNvSpPr>
            <a:spLocks/>
          </p:cNvSpPr>
          <p:nvPr/>
        </p:nvSpPr>
        <p:spPr bwMode="auto">
          <a:xfrm>
            <a:off x="525288" y="368443"/>
            <a:ext cx="1558925" cy="1743075"/>
          </a:xfrm>
          <a:custGeom>
            <a:avLst/>
            <a:gdLst>
              <a:gd name="connsiteX0" fmla="*/ 998433 w 1997375"/>
              <a:gd name="connsiteY0" fmla="*/ 0 h 2235069"/>
              <a:gd name="connsiteX1" fmla="*/ 1111163 w 1997375"/>
              <a:gd name="connsiteY1" fmla="*/ 30048 h 2235069"/>
              <a:gd name="connsiteX2" fmla="*/ 1884560 w 1997375"/>
              <a:gd name="connsiteY2" fmla="*/ 476179 h 2235069"/>
              <a:gd name="connsiteX3" fmla="*/ 1997375 w 1997375"/>
              <a:gd name="connsiteY3" fmla="*/ 671064 h 2235069"/>
              <a:gd name="connsiteX4" fmla="*/ 1997375 w 1997375"/>
              <a:gd name="connsiteY4" fmla="*/ 1564005 h 2235069"/>
              <a:gd name="connsiteX5" fmla="*/ 1884560 w 1997375"/>
              <a:gd name="connsiteY5" fmla="*/ 1758212 h 2235069"/>
              <a:gd name="connsiteX6" fmla="*/ 1111163 w 1997375"/>
              <a:gd name="connsiteY6" fmla="*/ 2205022 h 2235069"/>
              <a:gd name="connsiteX7" fmla="*/ 886212 w 1997375"/>
              <a:gd name="connsiteY7" fmla="*/ 2205022 h 2235069"/>
              <a:gd name="connsiteX8" fmla="*/ 112136 w 1997375"/>
              <a:gd name="connsiteY8" fmla="*/ 1758212 h 2235069"/>
              <a:gd name="connsiteX9" fmla="*/ 0 w 1997375"/>
              <a:gd name="connsiteY9" fmla="*/ 1564005 h 2235069"/>
              <a:gd name="connsiteX10" fmla="*/ 0 w 1997375"/>
              <a:gd name="connsiteY10" fmla="*/ 671064 h 2235069"/>
              <a:gd name="connsiteX11" fmla="*/ 112136 w 1997375"/>
              <a:gd name="connsiteY11" fmla="*/ 476179 h 2235069"/>
              <a:gd name="connsiteX12" fmla="*/ 886212 w 1997375"/>
              <a:gd name="connsiteY12" fmla="*/ 30048 h 2235069"/>
              <a:gd name="connsiteX13" fmla="*/ 998433 w 1997375"/>
              <a:gd name="connsiteY13" fmla="*/ 0 h 2235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97375" h="2235069">
                <a:moveTo>
                  <a:pt x="998433" y="0"/>
                </a:moveTo>
                <a:cubicBezTo>
                  <a:pt x="1037256" y="0"/>
                  <a:pt x="1076163" y="10016"/>
                  <a:pt x="1111163" y="30048"/>
                </a:cubicBezTo>
                <a:lnTo>
                  <a:pt x="1884560" y="476179"/>
                </a:lnTo>
                <a:cubicBezTo>
                  <a:pt x="1954560" y="516921"/>
                  <a:pt x="1997375" y="590937"/>
                  <a:pt x="1997375" y="671064"/>
                </a:cubicBezTo>
                <a:lnTo>
                  <a:pt x="1997375" y="1564005"/>
                </a:lnTo>
                <a:cubicBezTo>
                  <a:pt x="1997375" y="1644132"/>
                  <a:pt x="1954560" y="1718148"/>
                  <a:pt x="1884560" y="1758212"/>
                </a:cubicBezTo>
                <a:lnTo>
                  <a:pt x="1111163" y="2205022"/>
                </a:lnTo>
                <a:cubicBezTo>
                  <a:pt x="1041163" y="2245085"/>
                  <a:pt x="955532" y="2245085"/>
                  <a:pt x="886212" y="2205022"/>
                </a:cubicBezTo>
                <a:lnTo>
                  <a:pt x="112136" y="1758212"/>
                </a:lnTo>
                <a:cubicBezTo>
                  <a:pt x="42816" y="1718148"/>
                  <a:pt x="0" y="1644132"/>
                  <a:pt x="0" y="1564005"/>
                </a:cubicBezTo>
                <a:lnTo>
                  <a:pt x="0" y="671064"/>
                </a:lnTo>
                <a:cubicBezTo>
                  <a:pt x="0" y="590937"/>
                  <a:pt x="42816" y="516921"/>
                  <a:pt x="112136" y="476179"/>
                </a:cubicBezTo>
                <a:lnTo>
                  <a:pt x="886212" y="30048"/>
                </a:lnTo>
                <a:cubicBezTo>
                  <a:pt x="920872" y="10016"/>
                  <a:pt x="959610" y="0"/>
                  <a:pt x="998433" y="0"/>
                </a:cubicBez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1435" tIns="25718" rIns="51435" bIns="2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5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" name="Immagine 5" descr="Immagine che contiene cibo&#10;&#10;Descrizione generata automaticamente">
            <a:extLst>
              <a:ext uri="{FF2B5EF4-FFF2-40B4-BE49-F238E27FC236}">
                <a16:creationId xmlns:a16="http://schemas.microsoft.com/office/drawing/2014/main" xmlns="" id="{4232D258-6276-42CC-A7EE-9F79879B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49" y="699220"/>
            <a:ext cx="1039525" cy="1057716"/>
          </a:xfrm>
          <a:prstGeom prst="rect">
            <a:avLst/>
          </a:prstGeom>
        </p:spPr>
      </p:pic>
      <p:pic>
        <p:nvPicPr>
          <p:cNvPr id="5" name="Immagine 4" descr="WEBINAR AGRO ENP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19" y="5061093"/>
            <a:ext cx="1557918" cy="15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Angoli.thmx</Template>
  <TotalTime>327</TotalTime>
  <Words>412</Words>
  <Application>Microsoft Macintosh PowerPoint</Application>
  <PresentationFormat>Personalizzato</PresentationFormat>
  <Paragraphs>31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Salvatore Ercolano</dc:creator>
  <cp:lastModifiedBy>Ornella Muto</cp:lastModifiedBy>
  <cp:revision>23</cp:revision>
  <dcterms:created xsi:type="dcterms:W3CDTF">2020-03-27T16:53:34Z</dcterms:created>
  <dcterms:modified xsi:type="dcterms:W3CDTF">2020-04-21T18:43:39Z</dcterms:modified>
</cp:coreProperties>
</file>